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2" r:id="rId5"/>
    <p:sldId id="320" r:id="rId6"/>
    <p:sldId id="319" r:id="rId7"/>
    <p:sldId id="323" r:id="rId8"/>
    <p:sldId id="292" r:id="rId9"/>
    <p:sldId id="30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5" r:id="rId20"/>
    <p:sldId id="316" r:id="rId21"/>
    <p:sldId id="318" r:id="rId22"/>
    <p:sldId id="317" r:id="rId23"/>
    <p:sldId id="311" r:id="rId24"/>
    <p:sldId id="312" r:id="rId25"/>
    <p:sldId id="313" r:id="rId26"/>
    <p:sldId id="314" r:id="rId27"/>
    <p:sldId id="322" r:id="rId28"/>
    <p:sldId id="321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38F412-86C7-8449-A06A-F69D9A0ED034}" type="doc">
      <dgm:prSet loTypeId="urn:microsoft.com/office/officeart/2005/8/layout/pyramid1" loCatId="" qsTypeId="urn:microsoft.com/office/officeart/2005/8/quickstyle/simple1" qsCatId="simple" csTypeId="urn:microsoft.com/office/officeart/2005/8/colors/colorful5" csCatId="colorful" phldr="1"/>
      <dgm:spPr/>
    </dgm:pt>
    <dgm:pt modelId="{C13453B0-1308-2D44-AFB2-0156EC9A74BD}">
      <dgm:prSet phldrT="[Texto]" custT="1"/>
      <dgm:spPr/>
      <dgm:t>
        <a:bodyPr/>
        <a:lstStyle/>
        <a:p>
          <a:r>
            <a:rPr lang="es-ES" sz="1000" dirty="0" err="1">
              <a:ln>
                <a:solidFill>
                  <a:schemeClr val="bg1"/>
                </a:solidFill>
              </a:ln>
            </a:rPr>
            <a:t>Product</a:t>
          </a:r>
          <a:endParaRPr lang="es-ES" sz="1600" dirty="0">
            <a:ln>
              <a:solidFill>
                <a:schemeClr val="bg1"/>
              </a:solidFill>
            </a:ln>
          </a:endParaRPr>
        </a:p>
      </dgm:t>
    </dgm:pt>
    <dgm:pt modelId="{D0064309-9ED9-414D-AB2E-730D41920E98}" type="parTrans" cxnId="{BBE00EDD-BDA8-4346-965F-1E12DDCE54CC}">
      <dgm:prSet/>
      <dgm:spPr/>
      <dgm:t>
        <a:bodyPr/>
        <a:lstStyle/>
        <a:p>
          <a:endParaRPr lang="es-ES"/>
        </a:p>
      </dgm:t>
    </dgm:pt>
    <dgm:pt modelId="{5690E60B-1EE5-E54B-9672-FCCF6AE326B8}" type="sibTrans" cxnId="{BBE00EDD-BDA8-4346-965F-1E12DDCE54CC}">
      <dgm:prSet/>
      <dgm:spPr/>
      <dgm:t>
        <a:bodyPr/>
        <a:lstStyle/>
        <a:p>
          <a:endParaRPr lang="es-ES"/>
        </a:p>
      </dgm:t>
    </dgm:pt>
    <dgm:pt modelId="{312E5DD7-6961-B940-85F6-9F17ACC61858}">
      <dgm:prSet phldrT="[Texto]" custT="1"/>
      <dgm:spPr/>
      <dgm:t>
        <a:bodyPr/>
        <a:lstStyle/>
        <a:p>
          <a:r>
            <a:rPr lang="es-ES" sz="1600" u="sng" dirty="0" err="1">
              <a:ln>
                <a:solidFill>
                  <a:schemeClr val="bg1"/>
                </a:solidFill>
              </a:ln>
            </a:rPr>
            <a:t>Development</a:t>
          </a:r>
          <a:endParaRPr lang="es-ES" sz="1600" u="sng" dirty="0">
            <a:ln>
              <a:solidFill>
                <a:schemeClr val="bg1"/>
              </a:solidFill>
            </a:ln>
          </a:endParaRPr>
        </a:p>
      </dgm:t>
    </dgm:pt>
    <dgm:pt modelId="{F85FDF5E-7745-244E-A47B-67B2E6C30611}" type="parTrans" cxnId="{A1354451-C9B5-5E42-A5EC-BED6101FA658}">
      <dgm:prSet/>
      <dgm:spPr/>
      <dgm:t>
        <a:bodyPr/>
        <a:lstStyle/>
        <a:p>
          <a:endParaRPr lang="es-ES"/>
        </a:p>
      </dgm:t>
    </dgm:pt>
    <dgm:pt modelId="{E3035ED7-9357-6C43-85E5-F9A49C3B155A}" type="sibTrans" cxnId="{A1354451-C9B5-5E42-A5EC-BED6101FA658}">
      <dgm:prSet/>
      <dgm:spPr/>
      <dgm:t>
        <a:bodyPr/>
        <a:lstStyle/>
        <a:p>
          <a:endParaRPr lang="es-ES"/>
        </a:p>
      </dgm:t>
    </dgm:pt>
    <dgm:pt modelId="{13EBE1D5-D307-B440-B697-FEBE88516F60}">
      <dgm:prSet phldrT="[Texto]" custT="1"/>
      <dgm:spPr/>
      <dgm:t>
        <a:bodyPr/>
        <a:lstStyle/>
        <a:p>
          <a:r>
            <a:rPr lang="es-ES" sz="2000" dirty="0" err="1"/>
            <a:t>Capacity</a:t>
          </a:r>
          <a:r>
            <a:rPr lang="es-ES" sz="2000" dirty="0"/>
            <a:t> </a:t>
          </a:r>
          <a:r>
            <a:rPr lang="es-ES" sz="2000" dirty="0" err="1"/>
            <a:t>Planning</a:t>
          </a:r>
          <a:endParaRPr lang="es-ES" sz="2000" dirty="0"/>
        </a:p>
      </dgm:t>
    </dgm:pt>
    <dgm:pt modelId="{8A26B0B0-D4CD-1547-9C37-C6490DD8C672}" type="parTrans" cxnId="{1197F84B-075B-1F40-ABDE-3A6A0E9EDE82}">
      <dgm:prSet/>
      <dgm:spPr/>
      <dgm:t>
        <a:bodyPr/>
        <a:lstStyle/>
        <a:p>
          <a:endParaRPr lang="es-ES"/>
        </a:p>
      </dgm:t>
    </dgm:pt>
    <dgm:pt modelId="{C8EC3226-66E3-0A43-9ED2-3728142DED63}" type="sibTrans" cxnId="{1197F84B-075B-1F40-ABDE-3A6A0E9EDE82}">
      <dgm:prSet/>
      <dgm:spPr/>
      <dgm:t>
        <a:bodyPr/>
        <a:lstStyle/>
        <a:p>
          <a:endParaRPr lang="es-ES"/>
        </a:p>
      </dgm:t>
    </dgm:pt>
    <dgm:pt modelId="{9D44CB9E-E508-D142-808C-BAAB6FB5A08E}">
      <dgm:prSet phldrT="[Texto]" custT="1"/>
      <dgm:spPr/>
      <dgm:t>
        <a:bodyPr/>
        <a:lstStyle/>
        <a:p>
          <a:r>
            <a:rPr lang="es-ES" sz="2000" dirty="0" err="1"/>
            <a:t>Testing</a:t>
          </a:r>
          <a:r>
            <a:rPr lang="es-ES" sz="2000" dirty="0"/>
            <a:t> and </a:t>
          </a:r>
          <a:r>
            <a:rPr lang="es-ES" sz="2000" dirty="0" err="1"/>
            <a:t>Release</a:t>
          </a:r>
          <a:r>
            <a:rPr lang="es-ES" sz="2000" dirty="0"/>
            <a:t> </a:t>
          </a:r>
          <a:r>
            <a:rPr lang="es-ES" sz="2000" dirty="0" err="1"/>
            <a:t>Procedures</a:t>
          </a:r>
          <a:endParaRPr lang="es-ES" sz="2000" dirty="0"/>
        </a:p>
      </dgm:t>
    </dgm:pt>
    <dgm:pt modelId="{DEEACBBA-6BC5-7C4C-A588-70BED5098E0F}" type="parTrans" cxnId="{A39CCF5F-093F-8942-BED5-B4FA7BCCD3E6}">
      <dgm:prSet/>
      <dgm:spPr/>
      <dgm:t>
        <a:bodyPr/>
        <a:lstStyle/>
        <a:p>
          <a:endParaRPr lang="es-ES"/>
        </a:p>
      </dgm:t>
    </dgm:pt>
    <dgm:pt modelId="{B3E894B2-5833-3040-81CB-A8235BE38468}" type="sibTrans" cxnId="{A39CCF5F-093F-8942-BED5-B4FA7BCCD3E6}">
      <dgm:prSet/>
      <dgm:spPr/>
      <dgm:t>
        <a:bodyPr/>
        <a:lstStyle/>
        <a:p>
          <a:endParaRPr lang="es-ES"/>
        </a:p>
      </dgm:t>
    </dgm:pt>
    <dgm:pt modelId="{775F3EAC-09C9-8C45-9234-02B2F5BEE194}">
      <dgm:prSet phldrT="[Texto]" custT="1"/>
      <dgm:spPr/>
      <dgm:t>
        <a:bodyPr/>
        <a:lstStyle/>
        <a:p>
          <a:r>
            <a:rPr lang="es-ES" sz="2000" dirty="0" err="1"/>
            <a:t>Postmortem</a:t>
          </a:r>
          <a:r>
            <a:rPr lang="es-ES" sz="2000" dirty="0"/>
            <a:t> / </a:t>
          </a:r>
          <a:r>
            <a:rPr lang="es-ES" sz="2000" b="1" u="sng" dirty="0" err="1"/>
            <a:t>Root</a:t>
          </a:r>
          <a:r>
            <a:rPr lang="es-ES" sz="2000" b="1" u="sng" dirty="0"/>
            <a:t> cause </a:t>
          </a:r>
          <a:r>
            <a:rPr lang="es-ES" sz="2000" b="1" u="sng" dirty="0" err="1"/>
            <a:t>analysis</a:t>
          </a:r>
          <a:endParaRPr lang="es-ES" sz="2000" b="1" u="sng" dirty="0"/>
        </a:p>
      </dgm:t>
    </dgm:pt>
    <dgm:pt modelId="{63C6380B-AFE5-8547-8B0F-7D5EF84107B6}" type="parTrans" cxnId="{712AA9A4-A84B-3F41-B158-B611C6EBF0AE}">
      <dgm:prSet/>
      <dgm:spPr/>
      <dgm:t>
        <a:bodyPr/>
        <a:lstStyle/>
        <a:p>
          <a:endParaRPr lang="es-ES"/>
        </a:p>
      </dgm:t>
    </dgm:pt>
    <dgm:pt modelId="{01908328-18F5-8641-AF03-091DACE69A0C}" type="sibTrans" cxnId="{712AA9A4-A84B-3F41-B158-B611C6EBF0AE}">
      <dgm:prSet/>
      <dgm:spPr/>
      <dgm:t>
        <a:bodyPr/>
        <a:lstStyle/>
        <a:p>
          <a:endParaRPr lang="es-ES"/>
        </a:p>
      </dgm:t>
    </dgm:pt>
    <dgm:pt modelId="{22D00DEC-37F9-6D4F-A99D-C8933F9EB199}">
      <dgm:prSet phldrT="[Texto]" custT="1"/>
      <dgm:spPr/>
      <dgm:t>
        <a:bodyPr/>
        <a:lstStyle/>
        <a:p>
          <a:r>
            <a:rPr lang="es-ES" sz="2400" dirty="0" err="1"/>
            <a:t>Incident</a:t>
          </a:r>
          <a:r>
            <a:rPr lang="es-ES" sz="2400" dirty="0"/>
            <a:t> Response</a:t>
          </a:r>
        </a:p>
      </dgm:t>
    </dgm:pt>
    <dgm:pt modelId="{C9138546-FDFC-7E44-A4B7-2C8530EF7FC4}" type="parTrans" cxnId="{CDB1DBD7-7B60-3B44-9D85-1D2FC6CCFE5A}">
      <dgm:prSet/>
      <dgm:spPr/>
      <dgm:t>
        <a:bodyPr/>
        <a:lstStyle/>
        <a:p>
          <a:endParaRPr lang="es-ES"/>
        </a:p>
      </dgm:t>
    </dgm:pt>
    <dgm:pt modelId="{3C4B58B9-8D1D-2841-A6C4-122D84F3AB4D}" type="sibTrans" cxnId="{CDB1DBD7-7B60-3B44-9D85-1D2FC6CCFE5A}">
      <dgm:prSet/>
      <dgm:spPr/>
      <dgm:t>
        <a:bodyPr/>
        <a:lstStyle/>
        <a:p>
          <a:endParaRPr lang="es-ES"/>
        </a:p>
      </dgm:t>
    </dgm:pt>
    <dgm:pt modelId="{6C0C481C-F9ED-AA4F-9DEE-C77637E8E551}">
      <dgm:prSet phldrT="[Texto]" custT="1"/>
      <dgm:spPr/>
      <dgm:t>
        <a:bodyPr/>
        <a:lstStyle/>
        <a:p>
          <a:r>
            <a:rPr lang="es-ES" sz="2800" b="1" i="0" u="sng" dirty="0" err="1"/>
            <a:t>Monitoring</a:t>
          </a:r>
          <a:endParaRPr lang="es-ES" sz="1600" b="1" i="0" u="sng" dirty="0"/>
        </a:p>
      </dgm:t>
    </dgm:pt>
    <dgm:pt modelId="{3F13DE15-3B25-B34D-B021-15ED82988947}" type="parTrans" cxnId="{F5F334EA-C41D-F94B-87BC-6FFA4C67678D}">
      <dgm:prSet/>
      <dgm:spPr/>
      <dgm:t>
        <a:bodyPr/>
        <a:lstStyle/>
        <a:p>
          <a:endParaRPr lang="es-ES"/>
        </a:p>
      </dgm:t>
    </dgm:pt>
    <dgm:pt modelId="{E927EC84-0C1F-5044-A221-BC977F075780}" type="sibTrans" cxnId="{F5F334EA-C41D-F94B-87BC-6FFA4C67678D}">
      <dgm:prSet/>
      <dgm:spPr/>
      <dgm:t>
        <a:bodyPr/>
        <a:lstStyle/>
        <a:p>
          <a:endParaRPr lang="es-ES"/>
        </a:p>
      </dgm:t>
    </dgm:pt>
    <dgm:pt modelId="{6C10BF06-53D1-804B-837B-D3A0CAFCBD0B}" type="pres">
      <dgm:prSet presAssocID="{3838F412-86C7-8449-A06A-F69D9A0ED034}" presName="Name0" presStyleCnt="0">
        <dgm:presLayoutVars>
          <dgm:dir/>
          <dgm:animLvl val="lvl"/>
          <dgm:resizeHandles val="exact"/>
        </dgm:presLayoutVars>
      </dgm:prSet>
      <dgm:spPr/>
    </dgm:pt>
    <dgm:pt modelId="{D79823FA-7CAA-A04A-94D5-5928715DDDBE}" type="pres">
      <dgm:prSet presAssocID="{C13453B0-1308-2D44-AFB2-0156EC9A74BD}" presName="Name8" presStyleCnt="0"/>
      <dgm:spPr/>
    </dgm:pt>
    <dgm:pt modelId="{5148F7FD-20C4-6643-877B-03A39D8A2FD7}" type="pres">
      <dgm:prSet presAssocID="{C13453B0-1308-2D44-AFB2-0156EC9A74BD}" presName="level" presStyleLbl="node1" presStyleIdx="0" presStyleCnt="7">
        <dgm:presLayoutVars>
          <dgm:chMax val="1"/>
          <dgm:bulletEnabled val="1"/>
        </dgm:presLayoutVars>
      </dgm:prSet>
      <dgm:spPr/>
    </dgm:pt>
    <dgm:pt modelId="{8CABA493-F23F-3741-BEC5-4EAC8C3B4714}" type="pres">
      <dgm:prSet presAssocID="{C13453B0-1308-2D44-AFB2-0156EC9A74B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D8BD732-3B07-0A44-9CEA-9A3AC95F7625}" type="pres">
      <dgm:prSet presAssocID="{312E5DD7-6961-B940-85F6-9F17ACC61858}" presName="Name8" presStyleCnt="0"/>
      <dgm:spPr/>
    </dgm:pt>
    <dgm:pt modelId="{9B6C2AF6-8BCB-F644-872F-F03507279986}" type="pres">
      <dgm:prSet presAssocID="{312E5DD7-6961-B940-85F6-9F17ACC61858}" presName="level" presStyleLbl="node1" presStyleIdx="1" presStyleCnt="7">
        <dgm:presLayoutVars>
          <dgm:chMax val="1"/>
          <dgm:bulletEnabled val="1"/>
        </dgm:presLayoutVars>
      </dgm:prSet>
      <dgm:spPr/>
    </dgm:pt>
    <dgm:pt modelId="{9A5D8DFC-A0E1-2345-890F-1FABE48A1E12}" type="pres">
      <dgm:prSet presAssocID="{312E5DD7-6961-B940-85F6-9F17ACC6185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6B04D75-8BB6-F943-91E5-8B18E0B91E54}" type="pres">
      <dgm:prSet presAssocID="{13EBE1D5-D307-B440-B697-FEBE88516F60}" presName="Name8" presStyleCnt="0"/>
      <dgm:spPr/>
    </dgm:pt>
    <dgm:pt modelId="{78979969-FBF0-CF43-898E-CC0D4C94AB20}" type="pres">
      <dgm:prSet presAssocID="{13EBE1D5-D307-B440-B697-FEBE88516F60}" presName="level" presStyleLbl="node1" presStyleIdx="2" presStyleCnt="7">
        <dgm:presLayoutVars>
          <dgm:chMax val="1"/>
          <dgm:bulletEnabled val="1"/>
        </dgm:presLayoutVars>
      </dgm:prSet>
      <dgm:spPr/>
    </dgm:pt>
    <dgm:pt modelId="{7F6B3514-60DC-AE4F-8DE1-93CABD71F9EF}" type="pres">
      <dgm:prSet presAssocID="{13EBE1D5-D307-B440-B697-FEBE88516F6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D0AE4BD-C1D1-1848-95A6-338AE9A6DDBB}" type="pres">
      <dgm:prSet presAssocID="{9D44CB9E-E508-D142-808C-BAAB6FB5A08E}" presName="Name8" presStyleCnt="0"/>
      <dgm:spPr/>
    </dgm:pt>
    <dgm:pt modelId="{D5A8A8E9-734E-9148-AE9E-ECA21E155615}" type="pres">
      <dgm:prSet presAssocID="{9D44CB9E-E508-D142-808C-BAAB6FB5A08E}" presName="level" presStyleLbl="node1" presStyleIdx="3" presStyleCnt="7">
        <dgm:presLayoutVars>
          <dgm:chMax val="1"/>
          <dgm:bulletEnabled val="1"/>
        </dgm:presLayoutVars>
      </dgm:prSet>
      <dgm:spPr/>
    </dgm:pt>
    <dgm:pt modelId="{38A4B320-829E-DE4F-BA2D-B55097EC469D}" type="pres">
      <dgm:prSet presAssocID="{9D44CB9E-E508-D142-808C-BAAB6FB5A08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D5103F-34C5-894E-80BD-BF2DB8356B41}" type="pres">
      <dgm:prSet presAssocID="{775F3EAC-09C9-8C45-9234-02B2F5BEE194}" presName="Name8" presStyleCnt="0"/>
      <dgm:spPr/>
    </dgm:pt>
    <dgm:pt modelId="{E14B399D-A511-3F47-80BE-AE23CB741119}" type="pres">
      <dgm:prSet presAssocID="{775F3EAC-09C9-8C45-9234-02B2F5BEE194}" presName="level" presStyleLbl="node1" presStyleIdx="4" presStyleCnt="7">
        <dgm:presLayoutVars>
          <dgm:chMax val="1"/>
          <dgm:bulletEnabled val="1"/>
        </dgm:presLayoutVars>
      </dgm:prSet>
      <dgm:spPr/>
    </dgm:pt>
    <dgm:pt modelId="{F001CA09-E334-484F-883C-D2ABFADAE602}" type="pres">
      <dgm:prSet presAssocID="{775F3EAC-09C9-8C45-9234-02B2F5BEE19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73689FB-62F8-2A4D-A754-896E106E9218}" type="pres">
      <dgm:prSet presAssocID="{22D00DEC-37F9-6D4F-A99D-C8933F9EB199}" presName="Name8" presStyleCnt="0"/>
      <dgm:spPr/>
    </dgm:pt>
    <dgm:pt modelId="{BCA3DA29-99F8-F04D-9880-6BD1348432F8}" type="pres">
      <dgm:prSet presAssocID="{22D00DEC-37F9-6D4F-A99D-C8933F9EB199}" presName="level" presStyleLbl="node1" presStyleIdx="5" presStyleCnt="7">
        <dgm:presLayoutVars>
          <dgm:chMax val="1"/>
          <dgm:bulletEnabled val="1"/>
        </dgm:presLayoutVars>
      </dgm:prSet>
      <dgm:spPr/>
    </dgm:pt>
    <dgm:pt modelId="{653A9BCF-CA67-884E-BE07-D666B967F52A}" type="pres">
      <dgm:prSet presAssocID="{22D00DEC-37F9-6D4F-A99D-C8933F9EB19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7342CA-DA32-3347-A3C0-96340AB76065}" type="pres">
      <dgm:prSet presAssocID="{6C0C481C-F9ED-AA4F-9DEE-C77637E8E551}" presName="Name8" presStyleCnt="0"/>
      <dgm:spPr/>
    </dgm:pt>
    <dgm:pt modelId="{75EA5651-C0C8-3E4D-A31A-A898A08E8B1A}" type="pres">
      <dgm:prSet presAssocID="{6C0C481C-F9ED-AA4F-9DEE-C77637E8E551}" presName="level" presStyleLbl="node1" presStyleIdx="6" presStyleCnt="7" custLinFactNeighborX="-16394" custLinFactNeighborY="6085">
        <dgm:presLayoutVars>
          <dgm:chMax val="1"/>
          <dgm:bulletEnabled val="1"/>
        </dgm:presLayoutVars>
      </dgm:prSet>
      <dgm:spPr/>
    </dgm:pt>
    <dgm:pt modelId="{D68DBB3B-378D-9147-AAD5-3563889FF1AB}" type="pres">
      <dgm:prSet presAssocID="{6C0C481C-F9ED-AA4F-9DEE-C77637E8E55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B218700-527D-8C41-8EF2-2135C0986548}" type="presOf" srcId="{22D00DEC-37F9-6D4F-A99D-C8933F9EB199}" destId="{BCA3DA29-99F8-F04D-9880-6BD1348432F8}" srcOrd="0" destOrd="0" presId="urn:microsoft.com/office/officeart/2005/8/layout/pyramid1"/>
    <dgm:cxn modelId="{6F995022-45CD-8840-8531-F9DBEBC15626}" type="presOf" srcId="{22D00DEC-37F9-6D4F-A99D-C8933F9EB199}" destId="{653A9BCF-CA67-884E-BE07-D666B967F52A}" srcOrd="1" destOrd="0" presId="urn:microsoft.com/office/officeart/2005/8/layout/pyramid1"/>
    <dgm:cxn modelId="{548FCA5B-93D0-114A-8920-467881AC3AC1}" type="presOf" srcId="{312E5DD7-6961-B940-85F6-9F17ACC61858}" destId="{9A5D8DFC-A0E1-2345-890F-1FABE48A1E12}" srcOrd="1" destOrd="0" presId="urn:microsoft.com/office/officeart/2005/8/layout/pyramid1"/>
    <dgm:cxn modelId="{A39CCF5F-093F-8942-BED5-B4FA7BCCD3E6}" srcId="{3838F412-86C7-8449-A06A-F69D9A0ED034}" destId="{9D44CB9E-E508-D142-808C-BAAB6FB5A08E}" srcOrd="3" destOrd="0" parTransId="{DEEACBBA-6BC5-7C4C-A588-70BED5098E0F}" sibTransId="{B3E894B2-5833-3040-81CB-A8235BE38468}"/>
    <dgm:cxn modelId="{922C4467-DFCF-3041-86A1-066B5F0C7DBB}" type="presOf" srcId="{C13453B0-1308-2D44-AFB2-0156EC9A74BD}" destId="{5148F7FD-20C4-6643-877B-03A39D8A2FD7}" srcOrd="0" destOrd="0" presId="urn:microsoft.com/office/officeart/2005/8/layout/pyramid1"/>
    <dgm:cxn modelId="{1197F84B-075B-1F40-ABDE-3A6A0E9EDE82}" srcId="{3838F412-86C7-8449-A06A-F69D9A0ED034}" destId="{13EBE1D5-D307-B440-B697-FEBE88516F60}" srcOrd="2" destOrd="0" parTransId="{8A26B0B0-D4CD-1547-9C37-C6490DD8C672}" sibTransId="{C8EC3226-66E3-0A43-9ED2-3728142DED63}"/>
    <dgm:cxn modelId="{290D2D6D-A0E0-3B4D-B535-44BC7CAE2904}" type="presOf" srcId="{9D44CB9E-E508-D142-808C-BAAB6FB5A08E}" destId="{38A4B320-829E-DE4F-BA2D-B55097EC469D}" srcOrd="1" destOrd="0" presId="urn:microsoft.com/office/officeart/2005/8/layout/pyramid1"/>
    <dgm:cxn modelId="{48DEE170-281F-7D4E-A90F-F8C32D3B2A5A}" type="presOf" srcId="{3838F412-86C7-8449-A06A-F69D9A0ED034}" destId="{6C10BF06-53D1-804B-837B-D3A0CAFCBD0B}" srcOrd="0" destOrd="0" presId="urn:microsoft.com/office/officeart/2005/8/layout/pyramid1"/>
    <dgm:cxn modelId="{A1354451-C9B5-5E42-A5EC-BED6101FA658}" srcId="{3838F412-86C7-8449-A06A-F69D9A0ED034}" destId="{312E5DD7-6961-B940-85F6-9F17ACC61858}" srcOrd="1" destOrd="0" parTransId="{F85FDF5E-7745-244E-A47B-67B2E6C30611}" sibTransId="{E3035ED7-9357-6C43-85E5-F9A49C3B155A}"/>
    <dgm:cxn modelId="{D6F2C957-DD61-7540-9414-18D7E138D50B}" type="presOf" srcId="{C13453B0-1308-2D44-AFB2-0156EC9A74BD}" destId="{8CABA493-F23F-3741-BEC5-4EAC8C3B4714}" srcOrd="1" destOrd="0" presId="urn:microsoft.com/office/officeart/2005/8/layout/pyramid1"/>
    <dgm:cxn modelId="{8145FF85-A7A4-7B4C-803B-2A2A60BAEA0D}" type="presOf" srcId="{312E5DD7-6961-B940-85F6-9F17ACC61858}" destId="{9B6C2AF6-8BCB-F644-872F-F03507279986}" srcOrd="0" destOrd="0" presId="urn:microsoft.com/office/officeart/2005/8/layout/pyramid1"/>
    <dgm:cxn modelId="{363E5188-0790-5A49-A454-EB5286AEDA14}" type="presOf" srcId="{13EBE1D5-D307-B440-B697-FEBE88516F60}" destId="{78979969-FBF0-CF43-898E-CC0D4C94AB20}" srcOrd="0" destOrd="0" presId="urn:microsoft.com/office/officeart/2005/8/layout/pyramid1"/>
    <dgm:cxn modelId="{FDCD358F-C800-584C-98C4-72E37F8FA312}" type="presOf" srcId="{775F3EAC-09C9-8C45-9234-02B2F5BEE194}" destId="{F001CA09-E334-484F-883C-D2ABFADAE602}" srcOrd="1" destOrd="0" presId="urn:microsoft.com/office/officeart/2005/8/layout/pyramid1"/>
    <dgm:cxn modelId="{712AA9A4-A84B-3F41-B158-B611C6EBF0AE}" srcId="{3838F412-86C7-8449-A06A-F69D9A0ED034}" destId="{775F3EAC-09C9-8C45-9234-02B2F5BEE194}" srcOrd="4" destOrd="0" parTransId="{63C6380B-AFE5-8547-8B0F-7D5EF84107B6}" sibTransId="{01908328-18F5-8641-AF03-091DACE69A0C}"/>
    <dgm:cxn modelId="{170296C1-779D-ED49-B86C-B591DABB8724}" type="presOf" srcId="{9D44CB9E-E508-D142-808C-BAAB6FB5A08E}" destId="{D5A8A8E9-734E-9148-AE9E-ECA21E155615}" srcOrd="0" destOrd="0" presId="urn:microsoft.com/office/officeart/2005/8/layout/pyramid1"/>
    <dgm:cxn modelId="{7A0320C2-552C-9F40-818F-D08AC79C2FFD}" type="presOf" srcId="{6C0C481C-F9ED-AA4F-9DEE-C77637E8E551}" destId="{75EA5651-C0C8-3E4D-A31A-A898A08E8B1A}" srcOrd="0" destOrd="0" presId="urn:microsoft.com/office/officeart/2005/8/layout/pyramid1"/>
    <dgm:cxn modelId="{CDB1DBD7-7B60-3B44-9D85-1D2FC6CCFE5A}" srcId="{3838F412-86C7-8449-A06A-F69D9A0ED034}" destId="{22D00DEC-37F9-6D4F-A99D-C8933F9EB199}" srcOrd="5" destOrd="0" parTransId="{C9138546-FDFC-7E44-A4B7-2C8530EF7FC4}" sibTransId="{3C4B58B9-8D1D-2841-A6C4-122D84F3AB4D}"/>
    <dgm:cxn modelId="{BBE00EDD-BDA8-4346-965F-1E12DDCE54CC}" srcId="{3838F412-86C7-8449-A06A-F69D9A0ED034}" destId="{C13453B0-1308-2D44-AFB2-0156EC9A74BD}" srcOrd="0" destOrd="0" parTransId="{D0064309-9ED9-414D-AB2E-730D41920E98}" sibTransId="{5690E60B-1EE5-E54B-9672-FCCF6AE326B8}"/>
    <dgm:cxn modelId="{59DDC9DF-284A-7B45-91D9-EFBBD596D2AC}" type="presOf" srcId="{6C0C481C-F9ED-AA4F-9DEE-C77637E8E551}" destId="{D68DBB3B-378D-9147-AAD5-3563889FF1AB}" srcOrd="1" destOrd="0" presId="urn:microsoft.com/office/officeart/2005/8/layout/pyramid1"/>
    <dgm:cxn modelId="{27EB59E9-78AF-E540-9E43-EEC9D237461C}" type="presOf" srcId="{13EBE1D5-D307-B440-B697-FEBE88516F60}" destId="{7F6B3514-60DC-AE4F-8DE1-93CABD71F9EF}" srcOrd="1" destOrd="0" presId="urn:microsoft.com/office/officeart/2005/8/layout/pyramid1"/>
    <dgm:cxn modelId="{F5F334EA-C41D-F94B-87BC-6FFA4C67678D}" srcId="{3838F412-86C7-8449-A06A-F69D9A0ED034}" destId="{6C0C481C-F9ED-AA4F-9DEE-C77637E8E551}" srcOrd="6" destOrd="0" parTransId="{3F13DE15-3B25-B34D-B021-15ED82988947}" sibTransId="{E927EC84-0C1F-5044-A221-BC977F075780}"/>
    <dgm:cxn modelId="{2AE0C7FF-AF37-784F-ACDD-D7B05C6011AD}" type="presOf" srcId="{775F3EAC-09C9-8C45-9234-02B2F5BEE194}" destId="{E14B399D-A511-3F47-80BE-AE23CB741119}" srcOrd="0" destOrd="0" presId="urn:microsoft.com/office/officeart/2005/8/layout/pyramid1"/>
    <dgm:cxn modelId="{DB454466-E897-C140-9B3A-D7EC6834A7CC}" type="presParOf" srcId="{6C10BF06-53D1-804B-837B-D3A0CAFCBD0B}" destId="{D79823FA-7CAA-A04A-94D5-5928715DDDBE}" srcOrd="0" destOrd="0" presId="urn:microsoft.com/office/officeart/2005/8/layout/pyramid1"/>
    <dgm:cxn modelId="{516DBC5F-6947-4F47-A3A4-4CFB741A78CA}" type="presParOf" srcId="{D79823FA-7CAA-A04A-94D5-5928715DDDBE}" destId="{5148F7FD-20C4-6643-877B-03A39D8A2FD7}" srcOrd="0" destOrd="0" presId="urn:microsoft.com/office/officeart/2005/8/layout/pyramid1"/>
    <dgm:cxn modelId="{DDB6D46D-96D5-CA47-B168-C489AE11D879}" type="presParOf" srcId="{D79823FA-7CAA-A04A-94D5-5928715DDDBE}" destId="{8CABA493-F23F-3741-BEC5-4EAC8C3B4714}" srcOrd="1" destOrd="0" presId="urn:microsoft.com/office/officeart/2005/8/layout/pyramid1"/>
    <dgm:cxn modelId="{5EE70CC3-7FCA-3F46-98F0-03C3ADCAA89D}" type="presParOf" srcId="{6C10BF06-53D1-804B-837B-D3A0CAFCBD0B}" destId="{5D8BD732-3B07-0A44-9CEA-9A3AC95F7625}" srcOrd="1" destOrd="0" presId="urn:microsoft.com/office/officeart/2005/8/layout/pyramid1"/>
    <dgm:cxn modelId="{F13B89B9-F1F1-F74E-BF63-D14B120C8B1E}" type="presParOf" srcId="{5D8BD732-3B07-0A44-9CEA-9A3AC95F7625}" destId="{9B6C2AF6-8BCB-F644-872F-F03507279986}" srcOrd="0" destOrd="0" presId="urn:microsoft.com/office/officeart/2005/8/layout/pyramid1"/>
    <dgm:cxn modelId="{0070927C-C05D-DB4D-8889-F2E945093691}" type="presParOf" srcId="{5D8BD732-3B07-0A44-9CEA-9A3AC95F7625}" destId="{9A5D8DFC-A0E1-2345-890F-1FABE48A1E12}" srcOrd="1" destOrd="0" presId="urn:microsoft.com/office/officeart/2005/8/layout/pyramid1"/>
    <dgm:cxn modelId="{05298250-A484-5C4A-A1E8-2437EE9D437E}" type="presParOf" srcId="{6C10BF06-53D1-804B-837B-D3A0CAFCBD0B}" destId="{E6B04D75-8BB6-F943-91E5-8B18E0B91E54}" srcOrd="2" destOrd="0" presId="urn:microsoft.com/office/officeart/2005/8/layout/pyramid1"/>
    <dgm:cxn modelId="{DB66C205-3917-C64A-97F7-B62970694F17}" type="presParOf" srcId="{E6B04D75-8BB6-F943-91E5-8B18E0B91E54}" destId="{78979969-FBF0-CF43-898E-CC0D4C94AB20}" srcOrd="0" destOrd="0" presId="urn:microsoft.com/office/officeart/2005/8/layout/pyramid1"/>
    <dgm:cxn modelId="{F1D7B668-11F7-C142-BCC2-E7F3A6ACE006}" type="presParOf" srcId="{E6B04D75-8BB6-F943-91E5-8B18E0B91E54}" destId="{7F6B3514-60DC-AE4F-8DE1-93CABD71F9EF}" srcOrd="1" destOrd="0" presId="urn:microsoft.com/office/officeart/2005/8/layout/pyramid1"/>
    <dgm:cxn modelId="{A725401D-F6AC-4A42-9550-543B5C366BD8}" type="presParOf" srcId="{6C10BF06-53D1-804B-837B-D3A0CAFCBD0B}" destId="{1D0AE4BD-C1D1-1848-95A6-338AE9A6DDBB}" srcOrd="3" destOrd="0" presId="urn:microsoft.com/office/officeart/2005/8/layout/pyramid1"/>
    <dgm:cxn modelId="{92323807-736F-D047-A4BD-138DA6F34750}" type="presParOf" srcId="{1D0AE4BD-C1D1-1848-95A6-338AE9A6DDBB}" destId="{D5A8A8E9-734E-9148-AE9E-ECA21E155615}" srcOrd="0" destOrd="0" presId="urn:microsoft.com/office/officeart/2005/8/layout/pyramid1"/>
    <dgm:cxn modelId="{FFD17338-E19E-6941-89EA-B8059336C5AE}" type="presParOf" srcId="{1D0AE4BD-C1D1-1848-95A6-338AE9A6DDBB}" destId="{38A4B320-829E-DE4F-BA2D-B55097EC469D}" srcOrd="1" destOrd="0" presId="urn:microsoft.com/office/officeart/2005/8/layout/pyramid1"/>
    <dgm:cxn modelId="{E03386B2-B1D2-7A48-9392-CC1B5B85B9EE}" type="presParOf" srcId="{6C10BF06-53D1-804B-837B-D3A0CAFCBD0B}" destId="{16D5103F-34C5-894E-80BD-BF2DB8356B41}" srcOrd="4" destOrd="0" presId="urn:microsoft.com/office/officeart/2005/8/layout/pyramid1"/>
    <dgm:cxn modelId="{7F048B72-651D-2E4B-AC9D-17F1E373FA50}" type="presParOf" srcId="{16D5103F-34C5-894E-80BD-BF2DB8356B41}" destId="{E14B399D-A511-3F47-80BE-AE23CB741119}" srcOrd="0" destOrd="0" presId="urn:microsoft.com/office/officeart/2005/8/layout/pyramid1"/>
    <dgm:cxn modelId="{75C049C1-126C-D14F-801F-B274186B0E8E}" type="presParOf" srcId="{16D5103F-34C5-894E-80BD-BF2DB8356B41}" destId="{F001CA09-E334-484F-883C-D2ABFADAE602}" srcOrd="1" destOrd="0" presId="urn:microsoft.com/office/officeart/2005/8/layout/pyramid1"/>
    <dgm:cxn modelId="{00863F73-A0F5-F24F-BB0E-DD5F3550C0DD}" type="presParOf" srcId="{6C10BF06-53D1-804B-837B-D3A0CAFCBD0B}" destId="{573689FB-62F8-2A4D-A754-896E106E9218}" srcOrd="5" destOrd="0" presId="urn:microsoft.com/office/officeart/2005/8/layout/pyramid1"/>
    <dgm:cxn modelId="{C25B5A7A-CCC7-DE4F-A7BD-B19587CA210C}" type="presParOf" srcId="{573689FB-62F8-2A4D-A754-896E106E9218}" destId="{BCA3DA29-99F8-F04D-9880-6BD1348432F8}" srcOrd="0" destOrd="0" presId="urn:microsoft.com/office/officeart/2005/8/layout/pyramid1"/>
    <dgm:cxn modelId="{5667CFAB-421B-544B-A497-390BF3488006}" type="presParOf" srcId="{573689FB-62F8-2A4D-A754-896E106E9218}" destId="{653A9BCF-CA67-884E-BE07-D666B967F52A}" srcOrd="1" destOrd="0" presId="urn:microsoft.com/office/officeart/2005/8/layout/pyramid1"/>
    <dgm:cxn modelId="{2423504A-E28C-284C-AE08-0B88C996953B}" type="presParOf" srcId="{6C10BF06-53D1-804B-837B-D3A0CAFCBD0B}" destId="{6C7342CA-DA32-3347-A3C0-96340AB76065}" srcOrd="6" destOrd="0" presId="urn:microsoft.com/office/officeart/2005/8/layout/pyramid1"/>
    <dgm:cxn modelId="{15855535-014F-B24A-A1A1-94690252CDBE}" type="presParOf" srcId="{6C7342CA-DA32-3347-A3C0-96340AB76065}" destId="{75EA5651-C0C8-3E4D-A31A-A898A08E8B1A}" srcOrd="0" destOrd="0" presId="urn:microsoft.com/office/officeart/2005/8/layout/pyramid1"/>
    <dgm:cxn modelId="{12AE5C2F-B2A6-6F4E-ABA6-A17AF22A8BF5}" type="presParOf" srcId="{6C7342CA-DA32-3347-A3C0-96340AB76065}" destId="{D68DBB3B-378D-9147-AAD5-3563889FF1A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38F412-86C7-8449-A06A-F69D9A0ED034}" type="doc">
      <dgm:prSet loTypeId="urn:microsoft.com/office/officeart/2005/8/layout/pyramid1" loCatId="" qsTypeId="urn:microsoft.com/office/officeart/2005/8/quickstyle/simple1" qsCatId="simple" csTypeId="urn:microsoft.com/office/officeart/2005/8/colors/colorful5" csCatId="colorful" phldr="1"/>
      <dgm:spPr/>
    </dgm:pt>
    <dgm:pt modelId="{C13453B0-1308-2D44-AFB2-0156EC9A74BD}">
      <dgm:prSet phldrT="[Texto]" custT="1"/>
      <dgm:spPr/>
      <dgm:t>
        <a:bodyPr/>
        <a:lstStyle/>
        <a:p>
          <a:endParaRPr lang="es-ES" sz="1600" dirty="0">
            <a:ln>
              <a:solidFill>
                <a:schemeClr val="bg1"/>
              </a:solidFill>
            </a:ln>
          </a:endParaRPr>
        </a:p>
      </dgm:t>
    </dgm:pt>
    <dgm:pt modelId="{D0064309-9ED9-414D-AB2E-730D41920E98}" type="parTrans" cxnId="{BBE00EDD-BDA8-4346-965F-1E12DDCE54CC}">
      <dgm:prSet/>
      <dgm:spPr/>
      <dgm:t>
        <a:bodyPr/>
        <a:lstStyle/>
        <a:p>
          <a:endParaRPr lang="es-ES"/>
        </a:p>
      </dgm:t>
    </dgm:pt>
    <dgm:pt modelId="{5690E60B-1EE5-E54B-9672-FCCF6AE326B8}" type="sibTrans" cxnId="{BBE00EDD-BDA8-4346-965F-1E12DDCE54CC}">
      <dgm:prSet/>
      <dgm:spPr/>
      <dgm:t>
        <a:bodyPr/>
        <a:lstStyle/>
        <a:p>
          <a:endParaRPr lang="es-ES"/>
        </a:p>
      </dgm:t>
    </dgm:pt>
    <dgm:pt modelId="{312E5DD7-6961-B940-85F6-9F17ACC61858}">
      <dgm:prSet phldrT="[Texto]" custT="1"/>
      <dgm:spPr/>
      <dgm:t>
        <a:bodyPr/>
        <a:lstStyle/>
        <a:p>
          <a:r>
            <a:rPr lang="es-ES" sz="1600" u="sng" dirty="0" err="1">
              <a:ln>
                <a:solidFill>
                  <a:schemeClr val="bg1"/>
                </a:solidFill>
              </a:ln>
            </a:rPr>
            <a:t>Dev</a:t>
          </a:r>
          <a:endParaRPr lang="es-ES" sz="1600" u="sng" dirty="0">
            <a:ln>
              <a:solidFill>
                <a:schemeClr val="bg1"/>
              </a:solidFill>
            </a:ln>
          </a:endParaRPr>
        </a:p>
      </dgm:t>
    </dgm:pt>
    <dgm:pt modelId="{F85FDF5E-7745-244E-A47B-67B2E6C30611}" type="parTrans" cxnId="{A1354451-C9B5-5E42-A5EC-BED6101FA658}">
      <dgm:prSet/>
      <dgm:spPr/>
      <dgm:t>
        <a:bodyPr/>
        <a:lstStyle/>
        <a:p>
          <a:endParaRPr lang="es-ES"/>
        </a:p>
      </dgm:t>
    </dgm:pt>
    <dgm:pt modelId="{E3035ED7-9357-6C43-85E5-F9A49C3B155A}" type="sibTrans" cxnId="{A1354451-C9B5-5E42-A5EC-BED6101FA658}">
      <dgm:prSet/>
      <dgm:spPr/>
      <dgm:t>
        <a:bodyPr/>
        <a:lstStyle/>
        <a:p>
          <a:endParaRPr lang="es-ES"/>
        </a:p>
      </dgm:t>
    </dgm:pt>
    <dgm:pt modelId="{13EBE1D5-D307-B440-B697-FEBE88516F60}">
      <dgm:prSet phldrT="[Texto]" custT="1"/>
      <dgm:spPr/>
      <dgm:t>
        <a:bodyPr/>
        <a:lstStyle/>
        <a:p>
          <a:endParaRPr lang="es-ES" sz="2000" dirty="0"/>
        </a:p>
      </dgm:t>
    </dgm:pt>
    <dgm:pt modelId="{8A26B0B0-D4CD-1547-9C37-C6490DD8C672}" type="parTrans" cxnId="{1197F84B-075B-1F40-ABDE-3A6A0E9EDE82}">
      <dgm:prSet/>
      <dgm:spPr/>
      <dgm:t>
        <a:bodyPr/>
        <a:lstStyle/>
        <a:p>
          <a:endParaRPr lang="es-ES"/>
        </a:p>
      </dgm:t>
    </dgm:pt>
    <dgm:pt modelId="{C8EC3226-66E3-0A43-9ED2-3728142DED63}" type="sibTrans" cxnId="{1197F84B-075B-1F40-ABDE-3A6A0E9EDE82}">
      <dgm:prSet/>
      <dgm:spPr/>
      <dgm:t>
        <a:bodyPr/>
        <a:lstStyle/>
        <a:p>
          <a:endParaRPr lang="es-ES"/>
        </a:p>
      </dgm:t>
    </dgm:pt>
    <dgm:pt modelId="{9D44CB9E-E508-D142-808C-BAAB6FB5A08E}">
      <dgm:prSet phldrT="[Texto]" custT="1"/>
      <dgm:spPr/>
      <dgm:t>
        <a:bodyPr/>
        <a:lstStyle/>
        <a:p>
          <a:endParaRPr lang="es-ES" sz="2000" dirty="0"/>
        </a:p>
      </dgm:t>
    </dgm:pt>
    <dgm:pt modelId="{DEEACBBA-6BC5-7C4C-A588-70BED5098E0F}" type="parTrans" cxnId="{A39CCF5F-093F-8942-BED5-B4FA7BCCD3E6}">
      <dgm:prSet/>
      <dgm:spPr/>
      <dgm:t>
        <a:bodyPr/>
        <a:lstStyle/>
        <a:p>
          <a:endParaRPr lang="es-ES"/>
        </a:p>
      </dgm:t>
    </dgm:pt>
    <dgm:pt modelId="{B3E894B2-5833-3040-81CB-A8235BE38468}" type="sibTrans" cxnId="{A39CCF5F-093F-8942-BED5-B4FA7BCCD3E6}">
      <dgm:prSet/>
      <dgm:spPr/>
      <dgm:t>
        <a:bodyPr/>
        <a:lstStyle/>
        <a:p>
          <a:endParaRPr lang="es-ES"/>
        </a:p>
      </dgm:t>
    </dgm:pt>
    <dgm:pt modelId="{775F3EAC-09C9-8C45-9234-02B2F5BEE194}">
      <dgm:prSet phldrT="[Texto]" custT="1"/>
      <dgm:spPr/>
      <dgm:t>
        <a:bodyPr/>
        <a:lstStyle/>
        <a:p>
          <a:endParaRPr lang="es-ES" sz="2000" b="1" u="sng" dirty="0"/>
        </a:p>
      </dgm:t>
    </dgm:pt>
    <dgm:pt modelId="{63C6380B-AFE5-8547-8B0F-7D5EF84107B6}" type="parTrans" cxnId="{712AA9A4-A84B-3F41-B158-B611C6EBF0AE}">
      <dgm:prSet/>
      <dgm:spPr/>
      <dgm:t>
        <a:bodyPr/>
        <a:lstStyle/>
        <a:p>
          <a:endParaRPr lang="es-ES"/>
        </a:p>
      </dgm:t>
    </dgm:pt>
    <dgm:pt modelId="{01908328-18F5-8641-AF03-091DACE69A0C}" type="sibTrans" cxnId="{712AA9A4-A84B-3F41-B158-B611C6EBF0AE}">
      <dgm:prSet/>
      <dgm:spPr/>
      <dgm:t>
        <a:bodyPr/>
        <a:lstStyle/>
        <a:p>
          <a:endParaRPr lang="es-ES"/>
        </a:p>
      </dgm:t>
    </dgm:pt>
    <dgm:pt modelId="{6C0C481C-F9ED-AA4F-9DEE-C77637E8E551}">
      <dgm:prSet phldrT="[Texto]" custT="1"/>
      <dgm:spPr/>
      <dgm:t>
        <a:bodyPr/>
        <a:lstStyle/>
        <a:p>
          <a:r>
            <a:rPr lang="es-ES" sz="2000" b="1" i="0" u="sng" dirty="0" err="1"/>
            <a:t>Monitoring</a:t>
          </a:r>
          <a:endParaRPr lang="es-ES" sz="1600" b="1" i="0" u="sng" dirty="0"/>
        </a:p>
      </dgm:t>
    </dgm:pt>
    <dgm:pt modelId="{3F13DE15-3B25-B34D-B021-15ED82988947}" type="parTrans" cxnId="{F5F334EA-C41D-F94B-87BC-6FFA4C67678D}">
      <dgm:prSet/>
      <dgm:spPr/>
      <dgm:t>
        <a:bodyPr/>
        <a:lstStyle/>
        <a:p>
          <a:endParaRPr lang="es-ES"/>
        </a:p>
      </dgm:t>
    </dgm:pt>
    <dgm:pt modelId="{E927EC84-0C1F-5044-A221-BC977F075780}" type="sibTrans" cxnId="{F5F334EA-C41D-F94B-87BC-6FFA4C67678D}">
      <dgm:prSet/>
      <dgm:spPr/>
      <dgm:t>
        <a:bodyPr/>
        <a:lstStyle/>
        <a:p>
          <a:endParaRPr lang="es-ES"/>
        </a:p>
      </dgm:t>
    </dgm:pt>
    <dgm:pt modelId="{22D00DEC-37F9-6D4F-A99D-C8933F9EB199}">
      <dgm:prSet phldrT="[Texto]" custT="1"/>
      <dgm:spPr/>
      <dgm:t>
        <a:bodyPr/>
        <a:lstStyle/>
        <a:p>
          <a:endParaRPr lang="es-ES" sz="2400" dirty="0"/>
        </a:p>
      </dgm:t>
    </dgm:pt>
    <dgm:pt modelId="{3C4B58B9-8D1D-2841-A6C4-122D84F3AB4D}" type="sibTrans" cxnId="{CDB1DBD7-7B60-3B44-9D85-1D2FC6CCFE5A}">
      <dgm:prSet/>
      <dgm:spPr/>
      <dgm:t>
        <a:bodyPr/>
        <a:lstStyle/>
        <a:p>
          <a:endParaRPr lang="es-ES"/>
        </a:p>
      </dgm:t>
    </dgm:pt>
    <dgm:pt modelId="{C9138546-FDFC-7E44-A4B7-2C8530EF7FC4}" type="parTrans" cxnId="{CDB1DBD7-7B60-3B44-9D85-1D2FC6CCFE5A}">
      <dgm:prSet/>
      <dgm:spPr/>
      <dgm:t>
        <a:bodyPr/>
        <a:lstStyle/>
        <a:p>
          <a:endParaRPr lang="es-ES"/>
        </a:p>
      </dgm:t>
    </dgm:pt>
    <dgm:pt modelId="{6C10BF06-53D1-804B-837B-D3A0CAFCBD0B}" type="pres">
      <dgm:prSet presAssocID="{3838F412-86C7-8449-A06A-F69D9A0ED034}" presName="Name0" presStyleCnt="0">
        <dgm:presLayoutVars>
          <dgm:dir/>
          <dgm:animLvl val="lvl"/>
          <dgm:resizeHandles val="exact"/>
        </dgm:presLayoutVars>
      </dgm:prSet>
      <dgm:spPr/>
    </dgm:pt>
    <dgm:pt modelId="{D79823FA-7CAA-A04A-94D5-5928715DDDBE}" type="pres">
      <dgm:prSet presAssocID="{C13453B0-1308-2D44-AFB2-0156EC9A74BD}" presName="Name8" presStyleCnt="0"/>
      <dgm:spPr/>
    </dgm:pt>
    <dgm:pt modelId="{5148F7FD-20C4-6643-877B-03A39D8A2FD7}" type="pres">
      <dgm:prSet presAssocID="{C13453B0-1308-2D44-AFB2-0156EC9A74BD}" presName="level" presStyleLbl="node1" presStyleIdx="0" presStyleCnt="7">
        <dgm:presLayoutVars>
          <dgm:chMax val="1"/>
          <dgm:bulletEnabled val="1"/>
        </dgm:presLayoutVars>
      </dgm:prSet>
      <dgm:spPr/>
    </dgm:pt>
    <dgm:pt modelId="{8CABA493-F23F-3741-BEC5-4EAC8C3B4714}" type="pres">
      <dgm:prSet presAssocID="{C13453B0-1308-2D44-AFB2-0156EC9A74B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D8BD732-3B07-0A44-9CEA-9A3AC95F7625}" type="pres">
      <dgm:prSet presAssocID="{312E5DD7-6961-B940-85F6-9F17ACC61858}" presName="Name8" presStyleCnt="0"/>
      <dgm:spPr/>
    </dgm:pt>
    <dgm:pt modelId="{9B6C2AF6-8BCB-F644-872F-F03507279986}" type="pres">
      <dgm:prSet presAssocID="{312E5DD7-6961-B940-85F6-9F17ACC61858}" presName="level" presStyleLbl="node1" presStyleIdx="1" presStyleCnt="7">
        <dgm:presLayoutVars>
          <dgm:chMax val="1"/>
          <dgm:bulletEnabled val="1"/>
        </dgm:presLayoutVars>
      </dgm:prSet>
      <dgm:spPr/>
    </dgm:pt>
    <dgm:pt modelId="{9A5D8DFC-A0E1-2345-890F-1FABE48A1E12}" type="pres">
      <dgm:prSet presAssocID="{312E5DD7-6961-B940-85F6-9F17ACC6185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6B04D75-8BB6-F943-91E5-8B18E0B91E54}" type="pres">
      <dgm:prSet presAssocID="{13EBE1D5-D307-B440-B697-FEBE88516F60}" presName="Name8" presStyleCnt="0"/>
      <dgm:spPr/>
    </dgm:pt>
    <dgm:pt modelId="{78979969-FBF0-CF43-898E-CC0D4C94AB20}" type="pres">
      <dgm:prSet presAssocID="{13EBE1D5-D307-B440-B697-FEBE88516F60}" presName="level" presStyleLbl="node1" presStyleIdx="2" presStyleCnt="7">
        <dgm:presLayoutVars>
          <dgm:chMax val="1"/>
          <dgm:bulletEnabled val="1"/>
        </dgm:presLayoutVars>
      </dgm:prSet>
      <dgm:spPr/>
    </dgm:pt>
    <dgm:pt modelId="{7F6B3514-60DC-AE4F-8DE1-93CABD71F9EF}" type="pres">
      <dgm:prSet presAssocID="{13EBE1D5-D307-B440-B697-FEBE88516F6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D0AE4BD-C1D1-1848-95A6-338AE9A6DDBB}" type="pres">
      <dgm:prSet presAssocID="{9D44CB9E-E508-D142-808C-BAAB6FB5A08E}" presName="Name8" presStyleCnt="0"/>
      <dgm:spPr/>
    </dgm:pt>
    <dgm:pt modelId="{D5A8A8E9-734E-9148-AE9E-ECA21E155615}" type="pres">
      <dgm:prSet presAssocID="{9D44CB9E-E508-D142-808C-BAAB6FB5A08E}" presName="level" presStyleLbl="node1" presStyleIdx="3" presStyleCnt="7">
        <dgm:presLayoutVars>
          <dgm:chMax val="1"/>
          <dgm:bulletEnabled val="1"/>
        </dgm:presLayoutVars>
      </dgm:prSet>
      <dgm:spPr/>
    </dgm:pt>
    <dgm:pt modelId="{38A4B320-829E-DE4F-BA2D-B55097EC469D}" type="pres">
      <dgm:prSet presAssocID="{9D44CB9E-E508-D142-808C-BAAB6FB5A08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6D5103F-34C5-894E-80BD-BF2DB8356B41}" type="pres">
      <dgm:prSet presAssocID="{775F3EAC-09C9-8C45-9234-02B2F5BEE194}" presName="Name8" presStyleCnt="0"/>
      <dgm:spPr/>
    </dgm:pt>
    <dgm:pt modelId="{E14B399D-A511-3F47-80BE-AE23CB741119}" type="pres">
      <dgm:prSet presAssocID="{775F3EAC-09C9-8C45-9234-02B2F5BEE194}" presName="level" presStyleLbl="node1" presStyleIdx="4" presStyleCnt="7">
        <dgm:presLayoutVars>
          <dgm:chMax val="1"/>
          <dgm:bulletEnabled val="1"/>
        </dgm:presLayoutVars>
      </dgm:prSet>
      <dgm:spPr/>
    </dgm:pt>
    <dgm:pt modelId="{F001CA09-E334-484F-883C-D2ABFADAE602}" type="pres">
      <dgm:prSet presAssocID="{775F3EAC-09C9-8C45-9234-02B2F5BEE19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73689FB-62F8-2A4D-A754-896E106E9218}" type="pres">
      <dgm:prSet presAssocID="{22D00DEC-37F9-6D4F-A99D-C8933F9EB199}" presName="Name8" presStyleCnt="0"/>
      <dgm:spPr/>
    </dgm:pt>
    <dgm:pt modelId="{BCA3DA29-99F8-F04D-9880-6BD1348432F8}" type="pres">
      <dgm:prSet presAssocID="{22D00DEC-37F9-6D4F-A99D-C8933F9EB199}" presName="level" presStyleLbl="node1" presStyleIdx="5" presStyleCnt="7">
        <dgm:presLayoutVars>
          <dgm:chMax val="1"/>
          <dgm:bulletEnabled val="1"/>
        </dgm:presLayoutVars>
      </dgm:prSet>
      <dgm:spPr/>
    </dgm:pt>
    <dgm:pt modelId="{653A9BCF-CA67-884E-BE07-D666B967F52A}" type="pres">
      <dgm:prSet presAssocID="{22D00DEC-37F9-6D4F-A99D-C8933F9EB19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C7342CA-DA32-3347-A3C0-96340AB76065}" type="pres">
      <dgm:prSet presAssocID="{6C0C481C-F9ED-AA4F-9DEE-C77637E8E551}" presName="Name8" presStyleCnt="0"/>
      <dgm:spPr/>
    </dgm:pt>
    <dgm:pt modelId="{75EA5651-C0C8-3E4D-A31A-A898A08E8B1A}" type="pres">
      <dgm:prSet presAssocID="{6C0C481C-F9ED-AA4F-9DEE-C77637E8E551}" presName="level" presStyleLbl="node1" presStyleIdx="6" presStyleCnt="7" custLinFactNeighborX="-16394" custLinFactNeighborY="6085">
        <dgm:presLayoutVars>
          <dgm:chMax val="1"/>
          <dgm:bulletEnabled val="1"/>
        </dgm:presLayoutVars>
      </dgm:prSet>
      <dgm:spPr/>
    </dgm:pt>
    <dgm:pt modelId="{D68DBB3B-378D-9147-AAD5-3563889FF1AB}" type="pres">
      <dgm:prSet presAssocID="{6C0C481C-F9ED-AA4F-9DEE-C77637E8E55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6B218700-527D-8C41-8EF2-2135C0986548}" type="presOf" srcId="{22D00DEC-37F9-6D4F-A99D-C8933F9EB199}" destId="{BCA3DA29-99F8-F04D-9880-6BD1348432F8}" srcOrd="0" destOrd="0" presId="urn:microsoft.com/office/officeart/2005/8/layout/pyramid1"/>
    <dgm:cxn modelId="{6F995022-45CD-8840-8531-F9DBEBC15626}" type="presOf" srcId="{22D00DEC-37F9-6D4F-A99D-C8933F9EB199}" destId="{653A9BCF-CA67-884E-BE07-D666B967F52A}" srcOrd="1" destOrd="0" presId="urn:microsoft.com/office/officeart/2005/8/layout/pyramid1"/>
    <dgm:cxn modelId="{548FCA5B-93D0-114A-8920-467881AC3AC1}" type="presOf" srcId="{312E5DD7-6961-B940-85F6-9F17ACC61858}" destId="{9A5D8DFC-A0E1-2345-890F-1FABE48A1E12}" srcOrd="1" destOrd="0" presId="urn:microsoft.com/office/officeart/2005/8/layout/pyramid1"/>
    <dgm:cxn modelId="{A39CCF5F-093F-8942-BED5-B4FA7BCCD3E6}" srcId="{3838F412-86C7-8449-A06A-F69D9A0ED034}" destId="{9D44CB9E-E508-D142-808C-BAAB6FB5A08E}" srcOrd="3" destOrd="0" parTransId="{DEEACBBA-6BC5-7C4C-A588-70BED5098E0F}" sibTransId="{B3E894B2-5833-3040-81CB-A8235BE38468}"/>
    <dgm:cxn modelId="{922C4467-DFCF-3041-86A1-066B5F0C7DBB}" type="presOf" srcId="{C13453B0-1308-2D44-AFB2-0156EC9A74BD}" destId="{5148F7FD-20C4-6643-877B-03A39D8A2FD7}" srcOrd="0" destOrd="0" presId="urn:microsoft.com/office/officeart/2005/8/layout/pyramid1"/>
    <dgm:cxn modelId="{1197F84B-075B-1F40-ABDE-3A6A0E9EDE82}" srcId="{3838F412-86C7-8449-A06A-F69D9A0ED034}" destId="{13EBE1D5-D307-B440-B697-FEBE88516F60}" srcOrd="2" destOrd="0" parTransId="{8A26B0B0-D4CD-1547-9C37-C6490DD8C672}" sibTransId="{C8EC3226-66E3-0A43-9ED2-3728142DED63}"/>
    <dgm:cxn modelId="{290D2D6D-A0E0-3B4D-B535-44BC7CAE2904}" type="presOf" srcId="{9D44CB9E-E508-D142-808C-BAAB6FB5A08E}" destId="{38A4B320-829E-DE4F-BA2D-B55097EC469D}" srcOrd="1" destOrd="0" presId="urn:microsoft.com/office/officeart/2005/8/layout/pyramid1"/>
    <dgm:cxn modelId="{48DEE170-281F-7D4E-A90F-F8C32D3B2A5A}" type="presOf" srcId="{3838F412-86C7-8449-A06A-F69D9A0ED034}" destId="{6C10BF06-53D1-804B-837B-D3A0CAFCBD0B}" srcOrd="0" destOrd="0" presId="urn:microsoft.com/office/officeart/2005/8/layout/pyramid1"/>
    <dgm:cxn modelId="{A1354451-C9B5-5E42-A5EC-BED6101FA658}" srcId="{3838F412-86C7-8449-A06A-F69D9A0ED034}" destId="{312E5DD7-6961-B940-85F6-9F17ACC61858}" srcOrd="1" destOrd="0" parTransId="{F85FDF5E-7745-244E-A47B-67B2E6C30611}" sibTransId="{E3035ED7-9357-6C43-85E5-F9A49C3B155A}"/>
    <dgm:cxn modelId="{D6F2C957-DD61-7540-9414-18D7E138D50B}" type="presOf" srcId="{C13453B0-1308-2D44-AFB2-0156EC9A74BD}" destId="{8CABA493-F23F-3741-BEC5-4EAC8C3B4714}" srcOrd="1" destOrd="0" presId="urn:microsoft.com/office/officeart/2005/8/layout/pyramid1"/>
    <dgm:cxn modelId="{8145FF85-A7A4-7B4C-803B-2A2A60BAEA0D}" type="presOf" srcId="{312E5DD7-6961-B940-85F6-9F17ACC61858}" destId="{9B6C2AF6-8BCB-F644-872F-F03507279986}" srcOrd="0" destOrd="0" presId="urn:microsoft.com/office/officeart/2005/8/layout/pyramid1"/>
    <dgm:cxn modelId="{363E5188-0790-5A49-A454-EB5286AEDA14}" type="presOf" srcId="{13EBE1D5-D307-B440-B697-FEBE88516F60}" destId="{78979969-FBF0-CF43-898E-CC0D4C94AB20}" srcOrd="0" destOrd="0" presId="urn:microsoft.com/office/officeart/2005/8/layout/pyramid1"/>
    <dgm:cxn modelId="{FDCD358F-C800-584C-98C4-72E37F8FA312}" type="presOf" srcId="{775F3EAC-09C9-8C45-9234-02B2F5BEE194}" destId="{F001CA09-E334-484F-883C-D2ABFADAE602}" srcOrd="1" destOrd="0" presId="urn:microsoft.com/office/officeart/2005/8/layout/pyramid1"/>
    <dgm:cxn modelId="{712AA9A4-A84B-3F41-B158-B611C6EBF0AE}" srcId="{3838F412-86C7-8449-A06A-F69D9A0ED034}" destId="{775F3EAC-09C9-8C45-9234-02B2F5BEE194}" srcOrd="4" destOrd="0" parTransId="{63C6380B-AFE5-8547-8B0F-7D5EF84107B6}" sibTransId="{01908328-18F5-8641-AF03-091DACE69A0C}"/>
    <dgm:cxn modelId="{170296C1-779D-ED49-B86C-B591DABB8724}" type="presOf" srcId="{9D44CB9E-E508-D142-808C-BAAB6FB5A08E}" destId="{D5A8A8E9-734E-9148-AE9E-ECA21E155615}" srcOrd="0" destOrd="0" presId="urn:microsoft.com/office/officeart/2005/8/layout/pyramid1"/>
    <dgm:cxn modelId="{7A0320C2-552C-9F40-818F-D08AC79C2FFD}" type="presOf" srcId="{6C0C481C-F9ED-AA4F-9DEE-C77637E8E551}" destId="{75EA5651-C0C8-3E4D-A31A-A898A08E8B1A}" srcOrd="0" destOrd="0" presId="urn:microsoft.com/office/officeart/2005/8/layout/pyramid1"/>
    <dgm:cxn modelId="{CDB1DBD7-7B60-3B44-9D85-1D2FC6CCFE5A}" srcId="{3838F412-86C7-8449-A06A-F69D9A0ED034}" destId="{22D00DEC-37F9-6D4F-A99D-C8933F9EB199}" srcOrd="5" destOrd="0" parTransId="{C9138546-FDFC-7E44-A4B7-2C8530EF7FC4}" sibTransId="{3C4B58B9-8D1D-2841-A6C4-122D84F3AB4D}"/>
    <dgm:cxn modelId="{BBE00EDD-BDA8-4346-965F-1E12DDCE54CC}" srcId="{3838F412-86C7-8449-A06A-F69D9A0ED034}" destId="{C13453B0-1308-2D44-AFB2-0156EC9A74BD}" srcOrd="0" destOrd="0" parTransId="{D0064309-9ED9-414D-AB2E-730D41920E98}" sibTransId="{5690E60B-1EE5-E54B-9672-FCCF6AE326B8}"/>
    <dgm:cxn modelId="{59DDC9DF-284A-7B45-91D9-EFBBD596D2AC}" type="presOf" srcId="{6C0C481C-F9ED-AA4F-9DEE-C77637E8E551}" destId="{D68DBB3B-378D-9147-AAD5-3563889FF1AB}" srcOrd="1" destOrd="0" presId="urn:microsoft.com/office/officeart/2005/8/layout/pyramid1"/>
    <dgm:cxn modelId="{27EB59E9-78AF-E540-9E43-EEC9D237461C}" type="presOf" srcId="{13EBE1D5-D307-B440-B697-FEBE88516F60}" destId="{7F6B3514-60DC-AE4F-8DE1-93CABD71F9EF}" srcOrd="1" destOrd="0" presId="urn:microsoft.com/office/officeart/2005/8/layout/pyramid1"/>
    <dgm:cxn modelId="{F5F334EA-C41D-F94B-87BC-6FFA4C67678D}" srcId="{3838F412-86C7-8449-A06A-F69D9A0ED034}" destId="{6C0C481C-F9ED-AA4F-9DEE-C77637E8E551}" srcOrd="6" destOrd="0" parTransId="{3F13DE15-3B25-B34D-B021-15ED82988947}" sibTransId="{E927EC84-0C1F-5044-A221-BC977F075780}"/>
    <dgm:cxn modelId="{2AE0C7FF-AF37-784F-ACDD-D7B05C6011AD}" type="presOf" srcId="{775F3EAC-09C9-8C45-9234-02B2F5BEE194}" destId="{E14B399D-A511-3F47-80BE-AE23CB741119}" srcOrd="0" destOrd="0" presId="urn:microsoft.com/office/officeart/2005/8/layout/pyramid1"/>
    <dgm:cxn modelId="{DB454466-E897-C140-9B3A-D7EC6834A7CC}" type="presParOf" srcId="{6C10BF06-53D1-804B-837B-D3A0CAFCBD0B}" destId="{D79823FA-7CAA-A04A-94D5-5928715DDDBE}" srcOrd="0" destOrd="0" presId="urn:microsoft.com/office/officeart/2005/8/layout/pyramid1"/>
    <dgm:cxn modelId="{516DBC5F-6947-4F47-A3A4-4CFB741A78CA}" type="presParOf" srcId="{D79823FA-7CAA-A04A-94D5-5928715DDDBE}" destId="{5148F7FD-20C4-6643-877B-03A39D8A2FD7}" srcOrd="0" destOrd="0" presId="urn:microsoft.com/office/officeart/2005/8/layout/pyramid1"/>
    <dgm:cxn modelId="{DDB6D46D-96D5-CA47-B168-C489AE11D879}" type="presParOf" srcId="{D79823FA-7CAA-A04A-94D5-5928715DDDBE}" destId="{8CABA493-F23F-3741-BEC5-4EAC8C3B4714}" srcOrd="1" destOrd="0" presId="urn:microsoft.com/office/officeart/2005/8/layout/pyramid1"/>
    <dgm:cxn modelId="{5EE70CC3-7FCA-3F46-98F0-03C3ADCAA89D}" type="presParOf" srcId="{6C10BF06-53D1-804B-837B-D3A0CAFCBD0B}" destId="{5D8BD732-3B07-0A44-9CEA-9A3AC95F7625}" srcOrd="1" destOrd="0" presId="urn:microsoft.com/office/officeart/2005/8/layout/pyramid1"/>
    <dgm:cxn modelId="{F13B89B9-F1F1-F74E-BF63-D14B120C8B1E}" type="presParOf" srcId="{5D8BD732-3B07-0A44-9CEA-9A3AC95F7625}" destId="{9B6C2AF6-8BCB-F644-872F-F03507279986}" srcOrd="0" destOrd="0" presId="urn:microsoft.com/office/officeart/2005/8/layout/pyramid1"/>
    <dgm:cxn modelId="{0070927C-C05D-DB4D-8889-F2E945093691}" type="presParOf" srcId="{5D8BD732-3B07-0A44-9CEA-9A3AC95F7625}" destId="{9A5D8DFC-A0E1-2345-890F-1FABE48A1E12}" srcOrd="1" destOrd="0" presId="urn:microsoft.com/office/officeart/2005/8/layout/pyramid1"/>
    <dgm:cxn modelId="{05298250-A484-5C4A-A1E8-2437EE9D437E}" type="presParOf" srcId="{6C10BF06-53D1-804B-837B-D3A0CAFCBD0B}" destId="{E6B04D75-8BB6-F943-91E5-8B18E0B91E54}" srcOrd="2" destOrd="0" presId="urn:microsoft.com/office/officeart/2005/8/layout/pyramid1"/>
    <dgm:cxn modelId="{DB66C205-3917-C64A-97F7-B62970694F17}" type="presParOf" srcId="{E6B04D75-8BB6-F943-91E5-8B18E0B91E54}" destId="{78979969-FBF0-CF43-898E-CC0D4C94AB20}" srcOrd="0" destOrd="0" presId="urn:microsoft.com/office/officeart/2005/8/layout/pyramid1"/>
    <dgm:cxn modelId="{F1D7B668-11F7-C142-BCC2-E7F3A6ACE006}" type="presParOf" srcId="{E6B04D75-8BB6-F943-91E5-8B18E0B91E54}" destId="{7F6B3514-60DC-AE4F-8DE1-93CABD71F9EF}" srcOrd="1" destOrd="0" presId="urn:microsoft.com/office/officeart/2005/8/layout/pyramid1"/>
    <dgm:cxn modelId="{A725401D-F6AC-4A42-9550-543B5C366BD8}" type="presParOf" srcId="{6C10BF06-53D1-804B-837B-D3A0CAFCBD0B}" destId="{1D0AE4BD-C1D1-1848-95A6-338AE9A6DDBB}" srcOrd="3" destOrd="0" presId="urn:microsoft.com/office/officeart/2005/8/layout/pyramid1"/>
    <dgm:cxn modelId="{92323807-736F-D047-A4BD-138DA6F34750}" type="presParOf" srcId="{1D0AE4BD-C1D1-1848-95A6-338AE9A6DDBB}" destId="{D5A8A8E9-734E-9148-AE9E-ECA21E155615}" srcOrd="0" destOrd="0" presId="urn:microsoft.com/office/officeart/2005/8/layout/pyramid1"/>
    <dgm:cxn modelId="{FFD17338-E19E-6941-89EA-B8059336C5AE}" type="presParOf" srcId="{1D0AE4BD-C1D1-1848-95A6-338AE9A6DDBB}" destId="{38A4B320-829E-DE4F-BA2D-B55097EC469D}" srcOrd="1" destOrd="0" presId="urn:microsoft.com/office/officeart/2005/8/layout/pyramid1"/>
    <dgm:cxn modelId="{E03386B2-B1D2-7A48-9392-CC1B5B85B9EE}" type="presParOf" srcId="{6C10BF06-53D1-804B-837B-D3A0CAFCBD0B}" destId="{16D5103F-34C5-894E-80BD-BF2DB8356B41}" srcOrd="4" destOrd="0" presId="urn:microsoft.com/office/officeart/2005/8/layout/pyramid1"/>
    <dgm:cxn modelId="{7F048B72-651D-2E4B-AC9D-17F1E373FA50}" type="presParOf" srcId="{16D5103F-34C5-894E-80BD-BF2DB8356B41}" destId="{E14B399D-A511-3F47-80BE-AE23CB741119}" srcOrd="0" destOrd="0" presId="urn:microsoft.com/office/officeart/2005/8/layout/pyramid1"/>
    <dgm:cxn modelId="{75C049C1-126C-D14F-801F-B274186B0E8E}" type="presParOf" srcId="{16D5103F-34C5-894E-80BD-BF2DB8356B41}" destId="{F001CA09-E334-484F-883C-D2ABFADAE602}" srcOrd="1" destOrd="0" presId="urn:microsoft.com/office/officeart/2005/8/layout/pyramid1"/>
    <dgm:cxn modelId="{00863F73-A0F5-F24F-BB0E-DD5F3550C0DD}" type="presParOf" srcId="{6C10BF06-53D1-804B-837B-D3A0CAFCBD0B}" destId="{573689FB-62F8-2A4D-A754-896E106E9218}" srcOrd="5" destOrd="0" presId="urn:microsoft.com/office/officeart/2005/8/layout/pyramid1"/>
    <dgm:cxn modelId="{C25B5A7A-CCC7-DE4F-A7BD-B19587CA210C}" type="presParOf" srcId="{573689FB-62F8-2A4D-A754-896E106E9218}" destId="{BCA3DA29-99F8-F04D-9880-6BD1348432F8}" srcOrd="0" destOrd="0" presId="urn:microsoft.com/office/officeart/2005/8/layout/pyramid1"/>
    <dgm:cxn modelId="{5667CFAB-421B-544B-A497-390BF3488006}" type="presParOf" srcId="{573689FB-62F8-2A4D-A754-896E106E9218}" destId="{653A9BCF-CA67-884E-BE07-D666B967F52A}" srcOrd="1" destOrd="0" presId="urn:microsoft.com/office/officeart/2005/8/layout/pyramid1"/>
    <dgm:cxn modelId="{2423504A-E28C-284C-AE08-0B88C996953B}" type="presParOf" srcId="{6C10BF06-53D1-804B-837B-D3A0CAFCBD0B}" destId="{6C7342CA-DA32-3347-A3C0-96340AB76065}" srcOrd="6" destOrd="0" presId="urn:microsoft.com/office/officeart/2005/8/layout/pyramid1"/>
    <dgm:cxn modelId="{15855535-014F-B24A-A1A1-94690252CDBE}" type="presParOf" srcId="{6C7342CA-DA32-3347-A3C0-96340AB76065}" destId="{75EA5651-C0C8-3E4D-A31A-A898A08E8B1A}" srcOrd="0" destOrd="0" presId="urn:microsoft.com/office/officeart/2005/8/layout/pyramid1"/>
    <dgm:cxn modelId="{12AE5C2F-B2A6-6F4E-ABA6-A17AF22A8BF5}" type="presParOf" srcId="{6C7342CA-DA32-3347-A3C0-96340AB76065}" destId="{D68DBB3B-378D-9147-AAD5-3563889FF1A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8F7FD-20C4-6643-877B-03A39D8A2FD7}">
      <dsp:nvSpPr>
        <dsp:cNvPr id="0" name=""/>
        <dsp:cNvSpPr/>
      </dsp:nvSpPr>
      <dsp:spPr>
        <a:xfrm>
          <a:off x="3516227" y="0"/>
          <a:ext cx="1172075" cy="792753"/>
        </a:xfrm>
        <a:prstGeom prst="trapezoid">
          <a:avLst>
            <a:gd name="adj" fmla="val 73924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 dirty="0" err="1">
              <a:ln>
                <a:solidFill>
                  <a:schemeClr val="bg1"/>
                </a:solidFill>
              </a:ln>
            </a:rPr>
            <a:t>Product</a:t>
          </a:r>
          <a:endParaRPr lang="es-ES" sz="1600" kern="1200" dirty="0">
            <a:ln>
              <a:solidFill>
                <a:schemeClr val="bg1"/>
              </a:solidFill>
            </a:ln>
          </a:endParaRPr>
        </a:p>
      </dsp:txBody>
      <dsp:txXfrm>
        <a:off x="3516227" y="0"/>
        <a:ext cx="1172075" cy="792753"/>
      </dsp:txXfrm>
    </dsp:sp>
    <dsp:sp modelId="{9B6C2AF6-8BCB-F644-872F-F03507279986}">
      <dsp:nvSpPr>
        <dsp:cNvPr id="0" name=""/>
        <dsp:cNvSpPr/>
      </dsp:nvSpPr>
      <dsp:spPr>
        <a:xfrm>
          <a:off x="2930189" y="792753"/>
          <a:ext cx="2344151" cy="792753"/>
        </a:xfrm>
        <a:prstGeom prst="trapezoid">
          <a:avLst>
            <a:gd name="adj" fmla="val 73924"/>
          </a:avLst>
        </a:prstGeom>
        <a:solidFill>
          <a:schemeClr val="accent5">
            <a:hueOff val="-2341265"/>
            <a:satOff val="5684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u="sng" kern="1200" dirty="0" err="1">
              <a:ln>
                <a:solidFill>
                  <a:schemeClr val="bg1"/>
                </a:solidFill>
              </a:ln>
            </a:rPr>
            <a:t>Development</a:t>
          </a:r>
          <a:endParaRPr lang="es-ES" sz="1600" u="sng" kern="1200" dirty="0">
            <a:ln>
              <a:solidFill>
                <a:schemeClr val="bg1"/>
              </a:solidFill>
            </a:ln>
          </a:endParaRPr>
        </a:p>
      </dsp:txBody>
      <dsp:txXfrm>
        <a:off x="3340415" y="792753"/>
        <a:ext cx="1523698" cy="792753"/>
      </dsp:txXfrm>
    </dsp:sp>
    <dsp:sp modelId="{78979969-FBF0-CF43-898E-CC0D4C94AB20}">
      <dsp:nvSpPr>
        <dsp:cNvPr id="0" name=""/>
        <dsp:cNvSpPr/>
      </dsp:nvSpPr>
      <dsp:spPr>
        <a:xfrm>
          <a:off x="2344151" y="1585507"/>
          <a:ext cx="3516227" cy="792753"/>
        </a:xfrm>
        <a:prstGeom prst="trapezoid">
          <a:avLst>
            <a:gd name="adj" fmla="val 73924"/>
          </a:avLst>
        </a:prstGeom>
        <a:solidFill>
          <a:schemeClr val="accent5">
            <a:hueOff val="-4682529"/>
            <a:satOff val="11368"/>
            <a:lumOff val="109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Capacity</a:t>
          </a:r>
          <a:r>
            <a:rPr lang="es-ES" sz="2000" kern="1200" dirty="0"/>
            <a:t> </a:t>
          </a:r>
          <a:r>
            <a:rPr lang="es-ES" sz="2000" kern="1200" dirty="0" err="1"/>
            <a:t>Planning</a:t>
          </a:r>
          <a:endParaRPr lang="es-ES" sz="2000" kern="1200" dirty="0"/>
        </a:p>
      </dsp:txBody>
      <dsp:txXfrm>
        <a:off x="2959491" y="1585507"/>
        <a:ext cx="2285547" cy="792753"/>
      </dsp:txXfrm>
    </dsp:sp>
    <dsp:sp modelId="{D5A8A8E9-734E-9148-AE9E-ECA21E155615}">
      <dsp:nvSpPr>
        <dsp:cNvPr id="0" name=""/>
        <dsp:cNvSpPr/>
      </dsp:nvSpPr>
      <dsp:spPr>
        <a:xfrm>
          <a:off x="1758113" y="2378260"/>
          <a:ext cx="4688302" cy="792753"/>
        </a:xfrm>
        <a:prstGeom prst="trapezoid">
          <a:avLst>
            <a:gd name="adj" fmla="val 73924"/>
          </a:avLst>
        </a:prstGeom>
        <a:solidFill>
          <a:schemeClr val="accent5">
            <a:hueOff val="-7023793"/>
            <a:satOff val="17053"/>
            <a:lumOff val="16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Testing</a:t>
          </a:r>
          <a:r>
            <a:rPr lang="es-ES" sz="2000" kern="1200" dirty="0"/>
            <a:t> and </a:t>
          </a:r>
          <a:r>
            <a:rPr lang="es-ES" sz="2000" kern="1200" dirty="0" err="1"/>
            <a:t>Release</a:t>
          </a:r>
          <a:r>
            <a:rPr lang="es-ES" sz="2000" kern="1200" dirty="0"/>
            <a:t> </a:t>
          </a:r>
          <a:r>
            <a:rPr lang="es-ES" sz="2000" kern="1200" dirty="0" err="1"/>
            <a:t>Procedures</a:t>
          </a:r>
          <a:endParaRPr lang="es-ES" sz="2000" kern="1200" dirty="0"/>
        </a:p>
      </dsp:txBody>
      <dsp:txXfrm>
        <a:off x="2578566" y="2378260"/>
        <a:ext cx="3047396" cy="792753"/>
      </dsp:txXfrm>
    </dsp:sp>
    <dsp:sp modelId="{E14B399D-A511-3F47-80BE-AE23CB741119}">
      <dsp:nvSpPr>
        <dsp:cNvPr id="0" name=""/>
        <dsp:cNvSpPr/>
      </dsp:nvSpPr>
      <dsp:spPr>
        <a:xfrm>
          <a:off x="1172075" y="3171014"/>
          <a:ext cx="5860378" cy="792753"/>
        </a:xfrm>
        <a:prstGeom prst="trapezoid">
          <a:avLst>
            <a:gd name="adj" fmla="val 73924"/>
          </a:avLst>
        </a:prstGeom>
        <a:solidFill>
          <a:schemeClr val="accent5">
            <a:hueOff val="-9365058"/>
            <a:satOff val="22737"/>
            <a:lumOff val="219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Postmortem</a:t>
          </a:r>
          <a:r>
            <a:rPr lang="es-ES" sz="2000" kern="1200" dirty="0"/>
            <a:t> / </a:t>
          </a:r>
          <a:r>
            <a:rPr lang="es-ES" sz="2000" b="1" u="sng" kern="1200" dirty="0" err="1"/>
            <a:t>Root</a:t>
          </a:r>
          <a:r>
            <a:rPr lang="es-ES" sz="2000" b="1" u="sng" kern="1200" dirty="0"/>
            <a:t> cause </a:t>
          </a:r>
          <a:r>
            <a:rPr lang="es-ES" sz="2000" b="1" u="sng" kern="1200" dirty="0" err="1"/>
            <a:t>analysis</a:t>
          </a:r>
          <a:endParaRPr lang="es-ES" sz="2000" b="1" u="sng" kern="1200" dirty="0"/>
        </a:p>
      </dsp:txBody>
      <dsp:txXfrm>
        <a:off x="2197641" y="3171014"/>
        <a:ext cx="3809246" cy="792753"/>
      </dsp:txXfrm>
    </dsp:sp>
    <dsp:sp modelId="{BCA3DA29-99F8-F04D-9880-6BD1348432F8}">
      <dsp:nvSpPr>
        <dsp:cNvPr id="0" name=""/>
        <dsp:cNvSpPr/>
      </dsp:nvSpPr>
      <dsp:spPr>
        <a:xfrm>
          <a:off x="586037" y="3963767"/>
          <a:ext cx="7032454" cy="792753"/>
        </a:xfrm>
        <a:prstGeom prst="trapezoid">
          <a:avLst>
            <a:gd name="adj" fmla="val 73924"/>
          </a:avLst>
        </a:prstGeom>
        <a:solidFill>
          <a:schemeClr val="accent5">
            <a:hueOff val="-11706323"/>
            <a:satOff val="28421"/>
            <a:lumOff val="27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Incident</a:t>
          </a:r>
          <a:r>
            <a:rPr lang="es-ES" sz="2400" kern="1200" dirty="0"/>
            <a:t> Response</a:t>
          </a:r>
        </a:p>
      </dsp:txBody>
      <dsp:txXfrm>
        <a:off x="1816717" y="3963767"/>
        <a:ext cx="4571095" cy="792753"/>
      </dsp:txXfrm>
    </dsp:sp>
    <dsp:sp modelId="{75EA5651-C0C8-3E4D-A31A-A898A08E8B1A}">
      <dsp:nvSpPr>
        <dsp:cNvPr id="0" name=""/>
        <dsp:cNvSpPr/>
      </dsp:nvSpPr>
      <dsp:spPr>
        <a:xfrm>
          <a:off x="0" y="4756521"/>
          <a:ext cx="8204530" cy="792753"/>
        </a:xfrm>
        <a:prstGeom prst="trapezoid">
          <a:avLst>
            <a:gd name="adj" fmla="val 73924"/>
          </a:avLst>
        </a:prstGeom>
        <a:solidFill>
          <a:schemeClr val="accent5">
            <a:hueOff val="-14047587"/>
            <a:satOff val="34105"/>
            <a:lumOff val="329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i="0" u="sng" kern="1200" dirty="0" err="1"/>
            <a:t>Monitoring</a:t>
          </a:r>
          <a:endParaRPr lang="es-ES" sz="1600" b="1" i="0" u="sng" kern="1200" dirty="0"/>
        </a:p>
      </dsp:txBody>
      <dsp:txXfrm>
        <a:off x="1435792" y="4756521"/>
        <a:ext cx="5332944" cy="792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48F7FD-20C4-6643-877B-03A39D8A2FD7}">
      <dsp:nvSpPr>
        <dsp:cNvPr id="0" name=""/>
        <dsp:cNvSpPr/>
      </dsp:nvSpPr>
      <dsp:spPr>
        <a:xfrm>
          <a:off x="1921878" y="0"/>
          <a:ext cx="640626" cy="488791"/>
        </a:xfrm>
        <a:prstGeom prst="trapezoid">
          <a:avLst>
            <a:gd name="adj" fmla="val 655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>
            <a:ln>
              <a:solidFill>
                <a:schemeClr val="bg1"/>
              </a:solidFill>
            </a:ln>
          </a:endParaRPr>
        </a:p>
      </dsp:txBody>
      <dsp:txXfrm>
        <a:off x="1921878" y="0"/>
        <a:ext cx="640626" cy="488791"/>
      </dsp:txXfrm>
    </dsp:sp>
    <dsp:sp modelId="{9B6C2AF6-8BCB-F644-872F-F03507279986}">
      <dsp:nvSpPr>
        <dsp:cNvPr id="0" name=""/>
        <dsp:cNvSpPr/>
      </dsp:nvSpPr>
      <dsp:spPr>
        <a:xfrm>
          <a:off x="1601565" y="488791"/>
          <a:ext cx="1281252" cy="488791"/>
        </a:xfrm>
        <a:prstGeom prst="trapezoid">
          <a:avLst>
            <a:gd name="adj" fmla="val 65532"/>
          </a:avLst>
        </a:prstGeom>
        <a:solidFill>
          <a:schemeClr val="accent5">
            <a:hueOff val="-2341265"/>
            <a:satOff val="5684"/>
            <a:lumOff val="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u="sng" kern="1200" dirty="0" err="1">
              <a:ln>
                <a:solidFill>
                  <a:schemeClr val="bg1"/>
                </a:solidFill>
              </a:ln>
            </a:rPr>
            <a:t>Dev</a:t>
          </a:r>
          <a:endParaRPr lang="es-ES" sz="1600" u="sng" kern="1200" dirty="0">
            <a:ln>
              <a:solidFill>
                <a:schemeClr val="bg1"/>
              </a:solidFill>
            </a:ln>
          </a:endParaRPr>
        </a:p>
      </dsp:txBody>
      <dsp:txXfrm>
        <a:off x="1825784" y="488791"/>
        <a:ext cx="832814" cy="488791"/>
      </dsp:txXfrm>
    </dsp:sp>
    <dsp:sp modelId="{78979969-FBF0-CF43-898E-CC0D4C94AB20}">
      <dsp:nvSpPr>
        <dsp:cNvPr id="0" name=""/>
        <dsp:cNvSpPr/>
      </dsp:nvSpPr>
      <dsp:spPr>
        <a:xfrm>
          <a:off x="1281252" y="977583"/>
          <a:ext cx="1921878" cy="488791"/>
        </a:xfrm>
        <a:prstGeom prst="trapezoid">
          <a:avLst>
            <a:gd name="adj" fmla="val 65532"/>
          </a:avLst>
        </a:prstGeom>
        <a:solidFill>
          <a:schemeClr val="accent5">
            <a:hueOff val="-4682529"/>
            <a:satOff val="11368"/>
            <a:lumOff val="109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1617581" y="977583"/>
        <a:ext cx="1249221" cy="488791"/>
      </dsp:txXfrm>
    </dsp:sp>
    <dsp:sp modelId="{D5A8A8E9-734E-9148-AE9E-ECA21E155615}">
      <dsp:nvSpPr>
        <dsp:cNvPr id="0" name=""/>
        <dsp:cNvSpPr/>
      </dsp:nvSpPr>
      <dsp:spPr>
        <a:xfrm>
          <a:off x="960939" y="1466375"/>
          <a:ext cx="2562505" cy="488791"/>
        </a:xfrm>
        <a:prstGeom prst="trapezoid">
          <a:avLst>
            <a:gd name="adj" fmla="val 65532"/>
          </a:avLst>
        </a:prstGeom>
        <a:solidFill>
          <a:schemeClr val="accent5">
            <a:hueOff val="-7023793"/>
            <a:satOff val="17053"/>
            <a:lumOff val="164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kern="1200" dirty="0"/>
        </a:p>
      </dsp:txBody>
      <dsp:txXfrm>
        <a:off x="1409377" y="1466375"/>
        <a:ext cx="1665628" cy="488791"/>
      </dsp:txXfrm>
    </dsp:sp>
    <dsp:sp modelId="{E14B399D-A511-3F47-80BE-AE23CB741119}">
      <dsp:nvSpPr>
        <dsp:cNvPr id="0" name=""/>
        <dsp:cNvSpPr/>
      </dsp:nvSpPr>
      <dsp:spPr>
        <a:xfrm>
          <a:off x="640626" y="1955167"/>
          <a:ext cx="3203131" cy="488791"/>
        </a:xfrm>
        <a:prstGeom prst="trapezoid">
          <a:avLst>
            <a:gd name="adj" fmla="val 65532"/>
          </a:avLst>
        </a:prstGeom>
        <a:solidFill>
          <a:schemeClr val="accent5">
            <a:hueOff val="-9365058"/>
            <a:satOff val="22737"/>
            <a:lumOff val="219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000" b="1" u="sng" kern="1200" dirty="0"/>
        </a:p>
      </dsp:txBody>
      <dsp:txXfrm>
        <a:off x="1201174" y="1955167"/>
        <a:ext cx="2082035" cy="488791"/>
      </dsp:txXfrm>
    </dsp:sp>
    <dsp:sp modelId="{BCA3DA29-99F8-F04D-9880-6BD1348432F8}">
      <dsp:nvSpPr>
        <dsp:cNvPr id="0" name=""/>
        <dsp:cNvSpPr/>
      </dsp:nvSpPr>
      <dsp:spPr>
        <a:xfrm>
          <a:off x="320313" y="2443959"/>
          <a:ext cx="3843757" cy="488791"/>
        </a:xfrm>
        <a:prstGeom prst="trapezoid">
          <a:avLst>
            <a:gd name="adj" fmla="val 65532"/>
          </a:avLst>
        </a:prstGeom>
        <a:solidFill>
          <a:schemeClr val="accent5">
            <a:hueOff val="-11706323"/>
            <a:satOff val="28421"/>
            <a:lumOff val="27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 dirty="0"/>
        </a:p>
      </dsp:txBody>
      <dsp:txXfrm>
        <a:off x="992970" y="2443959"/>
        <a:ext cx="2498442" cy="488791"/>
      </dsp:txXfrm>
    </dsp:sp>
    <dsp:sp modelId="{75EA5651-C0C8-3E4D-A31A-A898A08E8B1A}">
      <dsp:nvSpPr>
        <dsp:cNvPr id="0" name=""/>
        <dsp:cNvSpPr/>
      </dsp:nvSpPr>
      <dsp:spPr>
        <a:xfrm>
          <a:off x="0" y="2932751"/>
          <a:ext cx="4484383" cy="488791"/>
        </a:xfrm>
        <a:prstGeom prst="trapezoid">
          <a:avLst>
            <a:gd name="adj" fmla="val 65532"/>
          </a:avLst>
        </a:prstGeom>
        <a:solidFill>
          <a:schemeClr val="accent5">
            <a:hueOff val="-14047587"/>
            <a:satOff val="34105"/>
            <a:lumOff val="329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i="0" u="sng" kern="1200" dirty="0" err="1"/>
            <a:t>Monitoring</a:t>
          </a:r>
          <a:endParaRPr lang="es-ES" sz="1600" b="1" i="0" u="sng" kern="1200" dirty="0"/>
        </a:p>
      </dsp:txBody>
      <dsp:txXfrm>
        <a:off x="784767" y="2932751"/>
        <a:ext cx="2914849" cy="488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9/3/2019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‹Nº›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/>
              <a:t>Haga clic para modificar el estilo de subtítulo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/>
              <a:t>Haga clic para modificar el estilo de subtítulo del patrón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s-ES" noProof="0"/>
              <a:t>Haga clic en el icono para agregar una imagen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/>
              <a:t>Haga clic para modificar el estilo de subtítulo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/>
              <a:t>Haga clic para modificar el estilo de título del patrón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/>
              <a:t>Haga clic para modificar el estilo de subtítulo del patrón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noProof="0"/>
              <a:t>Haga clic para modificar el estilo de subtítulo del patrón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landing.google.com/sre/sre-book/toc/index.html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docs.oracle.com/javase/8/docs/technotes/guides/vm/gctuning/index.html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3D3737C-864D-9949-9D1B-E65BDEB2F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66" r="4166"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161096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81082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Application</a:t>
            </a:r>
            <a:br>
              <a:rPr lang="en-US" dirty="0"/>
            </a:br>
            <a:r>
              <a:rPr lang="en-US" dirty="0"/>
              <a:t>Monitoring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2320835"/>
            <a:ext cx="4000500" cy="690752"/>
          </a:xfrm>
        </p:spPr>
        <p:txBody>
          <a:bodyPr/>
          <a:lstStyle/>
          <a:p>
            <a:r>
              <a:rPr lang="en-US" dirty="0" err="1"/>
              <a:t>Introducción</a:t>
            </a:r>
            <a:r>
              <a:rPr lang="en-US" dirty="0"/>
              <a:t> al </a:t>
            </a:r>
            <a:r>
              <a:rPr lang="en-US" dirty="0" err="1"/>
              <a:t>monitoreo</a:t>
            </a:r>
            <a:r>
              <a:rPr lang="en-US" dirty="0"/>
              <a:t> de </a:t>
            </a:r>
            <a:r>
              <a:rPr lang="en-US" dirty="0" err="1"/>
              <a:t>aplicaciones</a:t>
            </a:r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332546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FC7BC-CB79-8240-8254-AB02AAD9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Causa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C92DB5F-ADD9-BF4F-9706-ABEF63D707A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94BDC66-97B9-9140-AA88-A98A13BE1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3634"/>
              </a:lnSpc>
            </a:pPr>
            <a:r>
              <a:rPr lang="en-US" spc="42" dirty="0">
                <a:solidFill>
                  <a:srgbClr val="000000"/>
                </a:solidFill>
                <a:latin typeface="Lato"/>
              </a:rPr>
              <a:t>De un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lado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complementario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al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síntoma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tenemos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la causa que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busca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explicar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la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pregunta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técnica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de ¿Por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qué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?</a:t>
            </a:r>
          </a:p>
          <a:p>
            <a:pPr>
              <a:lnSpc>
                <a:spcPts val="3634"/>
              </a:lnSpc>
            </a:pPr>
            <a:r>
              <a:rPr lang="en-US" b="1" spc="42" dirty="0" err="1">
                <a:solidFill>
                  <a:srgbClr val="000000"/>
                </a:solidFill>
                <a:latin typeface="Lato"/>
              </a:rPr>
              <a:t>Ejemplos</a:t>
            </a:r>
            <a:endParaRPr lang="en-US" b="1" spc="42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3634"/>
              </a:lnSpc>
            </a:pPr>
            <a:r>
              <a:rPr lang="en-US" spc="42" dirty="0" err="1">
                <a:solidFill>
                  <a:srgbClr val="000000"/>
                </a:solidFill>
                <a:latin typeface="Lato"/>
              </a:rPr>
              <a:t>Problema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en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base de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datos</a:t>
            </a:r>
            <a:endParaRPr lang="en-US" spc="42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3634"/>
              </a:lnSpc>
            </a:pPr>
            <a:r>
              <a:rPr lang="en-US" spc="42" dirty="0">
                <a:solidFill>
                  <a:srgbClr val="000000"/>
                </a:solidFill>
                <a:latin typeface="Lato"/>
              </a:rPr>
              <a:t>Error de CPU, error de red</a:t>
            </a:r>
          </a:p>
          <a:p>
            <a:pPr>
              <a:lnSpc>
                <a:spcPts val="3634"/>
              </a:lnSpc>
            </a:pPr>
            <a:r>
              <a:rPr lang="en-US" spc="42" dirty="0">
                <a:solidFill>
                  <a:srgbClr val="000000"/>
                </a:solidFill>
                <a:latin typeface="Lato"/>
              </a:rPr>
              <a:t>Bug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en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el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sistema</a:t>
            </a:r>
            <a:endParaRPr lang="en-US" spc="42" dirty="0">
              <a:solidFill>
                <a:srgbClr val="000000"/>
              </a:solidFill>
              <a:latin typeface="Lato"/>
            </a:endParaRPr>
          </a:p>
          <a:p>
            <a:endParaRPr lang="es-UY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2771CCF9-072A-8F46-8B34-41DE3B3411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5471" r="15471"/>
          <a:stretch>
            <a:fillRect/>
          </a:stretch>
        </p:blipFill>
        <p:spPr>
          <a:xfrm>
            <a:off x="5206939" y="2032198"/>
            <a:ext cx="4352698" cy="3667264"/>
          </a:xfrm>
        </p:spPr>
      </p:pic>
    </p:spTree>
    <p:extLst>
      <p:ext uri="{BB962C8B-B14F-4D97-AF65-F5344CB8AC3E}">
        <p14:creationId xmlns:p14="http://schemas.microsoft.com/office/powerpoint/2010/main" val="3421217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AD96E47-4231-D44D-B0A8-0313A879A3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7880590-C6FF-B143-A48E-00B0F5B9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4 golden signals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D73659F-3E66-A449-9E48-744A6F51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94564" y="1270169"/>
            <a:ext cx="3666550" cy="230505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9DF868B2-BE23-2B4E-AE95-7A638D074C37}"/>
              </a:ext>
            </a:extLst>
          </p:cNvPr>
          <p:cNvSpPr txBox="1"/>
          <p:nvPr/>
        </p:nvSpPr>
        <p:spPr>
          <a:xfrm>
            <a:off x="1510619" y="1559419"/>
            <a:ext cx="3012035" cy="324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4"/>
              </a:lnSpc>
            </a:pPr>
            <a:r>
              <a:rPr lang="en-US" sz="1911" b="1" spc="76">
                <a:solidFill>
                  <a:srgbClr val="FFFFFF"/>
                </a:solidFill>
                <a:latin typeface="Lato Heavy"/>
              </a:rPr>
              <a:t>1. LATENCY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C3713DC-8FDE-374C-B67C-E0C2FA15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85514" y="1270169"/>
            <a:ext cx="3666550" cy="2305050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2F185A74-92D8-0548-9B49-4433BD95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94564" y="3708569"/>
            <a:ext cx="3666550" cy="230505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172F28A-2EF4-B143-BB48-F1A78352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85516" y="3708569"/>
            <a:ext cx="3666550" cy="2305050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72307B42-D87E-CA49-925F-FCF86105BCDE}"/>
              </a:ext>
            </a:extLst>
          </p:cNvPr>
          <p:cNvSpPr txBox="1"/>
          <p:nvPr/>
        </p:nvSpPr>
        <p:spPr>
          <a:xfrm>
            <a:off x="5309464" y="1551625"/>
            <a:ext cx="3012035" cy="324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4"/>
              </a:lnSpc>
            </a:pPr>
            <a:r>
              <a:rPr lang="en-US" sz="1911" spc="76" dirty="0">
                <a:solidFill>
                  <a:srgbClr val="FFFFFF"/>
                </a:solidFill>
                <a:latin typeface="Lato Heavy"/>
              </a:rPr>
              <a:t>2. TRAFFIC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C00A27D2-D257-3841-92D8-A6FE86BF8E6F}"/>
              </a:ext>
            </a:extLst>
          </p:cNvPr>
          <p:cNvSpPr txBox="1"/>
          <p:nvPr/>
        </p:nvSpPr>
        <p:spPr>
          <a:xfrm>
            <a:off x="1523958" y="3990392"/>
            <a:ext cx="3086112" cy="324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4"/>
              </a:lnSpc>
            </a:pPr>
            <a:r>
              <a:rPr lang="en-US" sz="1911" b="1" spc="76">
                <a:solidFill>
                  <a:srgbClr val="FFFFFF"/>
                </a:solidFill>
                <a:latin typeface="Lato Heavy"/>
              </a:rPr>
              <a:t>3. ERRORS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47F67D2-6BB3-B94B-9DC2-C68B17BC7369}"/>
              </a:ext>
            </a:extLst>
          </p:cNvPr>
          <p:cNvSpPr txBox="1"/>
          <p:nvPr/>
        </p:nvSpPr>
        <p:spPr>
          <a:xfrm>
            <a:off x="5309058" y="3990392"/>
            <a:ext cx="3171825" cy="324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14"/>
              </a:lnSpc>
            </a:pPr>
            <a:r>
              <a:rPr lang="en-US" sz="1911" b="1" spc="76">
                <a:solidFill>
                  <a:srgbClr val="FFFFFF"/>
                </a:solidFill>
                <a:latin typeface="Lato Heavy"/>
              </a:rPr>
              <a:t>4. SATURATION 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9A078A6-26C5-6149-B04D-FD9860147279}"/>
              </a:ext>
            </a:extLst>
          </p:cNvPr>
          <p:cNvSpPr txBox="1"/>
          <p:nvPr/>
        </p:nvSpPr>
        <p:spPr>
          <a:xfrm>
            <a:off x="1518414" y="2347891"/>
            <a:ext cx="3012035" cy="830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7"/>
              </a:lnSpc>
            </a:pPr>
            <a:r>
              <a:rPr lang="en-US" sz="1609" spc="64">
                <a:solidFill>
                  <a:srgbClr val="FFFFFF"/>
                </a:solidFill>
                <a:latin typeface="Lato"/>
              </a:rPr>
              <a:t>Tiempo de demora en las respuesta de un pedido.</a:t>
            </a:r>
          </a:p>
          <a:p>
            <a:pPr>
              <a:lnSpc>
                <a:spcPts val="2157"/>
              </a:lnSpc>
            </a:pPr>
            <a:endParaRPr lang="en-US" sz="1609" spc="64">
              <a:solidFill>
                <a:srgbClr val="FFFFFF"/>
              </a:solidFill>
              <a:latin typeface="Lato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0E5BD815-1DAF-2D41-8407-94D1BFD9E78D}"/>
              </a:ext>
            </a:extLst>
          </p:cNvPr>
          <p:cNvSpPr txBox="1"/>
          <p:nvPr/>
        </p:nvSpPr>
        <p:spPr>
          <a:xfrm>
            <a:off x="5309464" y="2347890"/>
            <a:ext cx="3012035" cy="830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7"/>
              </a:lnSpc>
            </a:pPr>
            <a:r>
              <a:rPr lang="en-US" sz="1609" spc="64">
                <a:solidFill>
                  <a:srgbClr val="FFFFFF"/>
                </a:solidFill>
                <a:latin typeface="Lato"/>
              </a:rPr>
              <a:t>Medida de uso del sistema por una medida de alto nivel, p.e request por segundo HTTP.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ADF98CFF-A4D4-5049-A750-FDFAC972EC2A}"/>
              </a:ext>
            </a:extLst>
          </p:cNvPr>
          <p:cNvSpPr txBox="1"/>
          <p:nvPr/>
        </p:nvSpPr>
        <p:spPr>
          <a:xfrm>
            <a:off x="1523958" y="4784104"/>
            <a:ext cx="3048000" cy="830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7"/>
              </a:lnSpc>
            </a:pPr>
            <a:r>
              <a:rPr lang="en-US" sz="1609" spc="64">
                <a:solidFill>
                  <a:srgbClr val="FFFFFF"/>
                </a:solidFill>
                <a:latin typeface="Lato"/>
              </a:rPr>
              <a:t>Explicitamente todas aquellas respuestas que resultaron en estado de error.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54579BB6-C873-5744-9BF6-FB074CC4261E}"/>
              </a:ext>
            </a:extLst>
          </p:cNvPr>
          <p:cNvSpPr txBox="1"/>
          <p:nvPr/>
        </p:nvSpPr>
        <p:spPr>
          <a:xfrm>
            <a:off x="5309364" y="4786291"/>
            <a:ext cx="3105150" cy="830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57"/>
              </a:lnSpc>
            </a:pPr>
            <a:r>
              <a:rPr lang="en-US" sz="1609" spc="64">
                <a:solidFill>
                  <a:srgbClr val="FFFFFF"/>
                </a:solidFill>
                <a:latin typeface="Lato"/>
              </a:rPr>
              <a:t>Tener una medida de cuán utilizado está el sistema en base a su capacidad. </a:t>
            </a:r>
          </a:p>
        </p:txBody>
      </p:sp>
    </p:spTree>
    <p:extLst>
      <p:ext uri="{BB962C8B-B14F-4D97-AF65-F5344CB8AC3E}">
        <p14:creationId xmlns:p14="http://schemas.microsoft.com/office/powerpoint/2010/main" val="325072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3D3737C-864D-9949-9D1B-E65BDEB2F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66" r="4166"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161096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81082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Monitoreo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2320835"/>
            <a:ext cx="4000500" cy="690752"/>
          </a:xfrm>
        </p:spPr>
        <p:txBody>
          <a:bodyPr/>
          <a:lstStyle/>
          <a:p>
            <a:r>
              <a:rPr lang="en-US" dirty="0"/>
              <a:t>Elasticsearch + Kibana + </a:t>
            </a:r>
            <a:r>
              <a:rPr lang="en-US" dirty="0" err="1"/>
              <a:t>Wildfly</a:t>
            </a:r>
            <a:r>
              <a:rPr lang="en-US" dirty="0"/>
              <a:t> + APM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332546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85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72EFA13-B022-2C4C-8E67-D047380E4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1F91250-586D-5845-AD88-7A33F6C75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Arquitectura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C230465-EB70-A84A-819C-2BC63EFF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457" y="3808248"/>
            <a:ext cx="4775199" cy="246899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42F53F1-493B-FC48-9B5B-214D66E1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1214994"/>
            <a:ext cx="6559137" cy="33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0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18373"/>
            <a:ext cx="8687356" cy="6439627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dirty="0" err="1"/>
              <a:t>Manejo</a:t>
            </a:r>
            <a:r>
              <a:rPr lang="en-US" dirty="0"/>
              <a:t> de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Java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Garbage collector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0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51422A5-F7E6-6946-992E-58135C2593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C3A8441-6FDD-6A4B-86F7-C5C5E8CB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Espacio de memoria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30FE2E-C59F-354C-9BC3-C4BCF3A2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03" y="1100849"/>
            <a:ext cx="6631709" cy="401529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2B20DC5-666D-474C-A050-FC66D867E8BA}"/>
              </a:ext>
            </a:extLst>
          </p:cNvPr>
          <p:cNvSpPr txBox="1"/>
          <p:nvPr/>
        </p:nvSpPr>
        <p:spPr>
          <a:xfrm>
            <a:off x="3827813" y="5353913"/>
            <a:ext cx="1805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Objetos creados. Minor garbage collector son sobre esta área.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78142B6-064F-8B42-B8DD-75AE3AE2B271}"/>
              </a:ext>
            </a:extLst>
          </p:cNvPr>
          <p:cNvCxnSpPr/>
          <p:nvPr/>
        </p:nvCxnSpPr>
        <p:spPr>
          <a:xfrm flipH="1" flipV="1">
            <a:off x="3194462" y="3788229"/>
            <a:ext cx="1306286" cy="1686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3940E27-7FE6-DF4D-8B16-BE04E2F77623}"/>
              </a:ext>
            </a:extLst>
          </p:cNvPr>
          <p:cNvSpPr txBox="1"/>
          <p:nvPr/>
        </p:nvSpPr>
        <p:spPr>
          <a:xfrm>
            <a:off x="6096000" y="5244594"/>
            <a:ext cx="1805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Objetos que sobreviven en el tiempo. 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D0049EC-22DA-DF41-BC67-E4CA3E659F81}"/>
              </a:ext>
            </a:extLst>
          </p:cNvPr>
          <p:cNvCxnSpPr>
            <a:cxnSpLocks/>
          </p:cNvCxnSpPr>
          <p:nvPr/>
        </p:nvCxnSpPr>
        <p:spPr>
          <a:xfrm flipH="1" flipV="1">
            <a:off x="4310744" y="3918857"/>
            <a:ext cx="2142505" cy="132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0209E7-5C8E-FA4C-ADA3-9D3C427AC79D}"/>
              </a:ext>
            </a:extLst>
          </p:cNvPr>
          <p:cNvSpPr txBox="1"/>
          <p:nvPr/>
        </p:nvSpPr>
        <p:spPr>
          <a:xfrm>
            <a:off x="5193475" y="228411"/>
            <a:ext cx="2988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Cuando el heap se llena se lanza un </a:t>
            </a:r>
            <a:r>
              <a:rPr lang="es-UY" i="1" dirty="0"/>
              <a:t>java.lang.OutOfMemoryError</a:t>
            </a:r>
            <a:endParaRPr lang="es-UY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75EBD8B-09D2-674E-BB67-FE86F1F0AD33}"/>
              </a:ext>
            </a:extLst>
          </p:cNvPr>
          <p:cNvCxnSpPr>
            <a:cxnSpLocks/>
          </p:cNvCxnSpPr>
          <p:nvPr/>
        </p:nvCxnSpPr>
        <p:spPr>
          <a:xfrm flipH="1">
            <a:off x="4310744" y="991530"/>
            <a:ext cx="882732" cy="147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4112C2D-2270-9F45-95E6-B6444ADBF099}"/>
              </a:ext>
            </a:extLst>
          </p:cNvPr>
          <p:cNvSpPr txBox="1"/>
          <p:nvPr/>
        </p:nvSpPr>
        <p:spPr>
          <a:xfrm>
            <a:off x="1157844" y="5251191"/>
            <a:ext cx="1805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Nuevos objetos, a medida que sobreviven, pasan de áreas a survivor.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60D6210-AB3F-6F4B-9281-2BE5BD2ADACB}"/>
              </a:ext>
            </a:extLst>
          </p:cNvPr>
          <p:cNvCxnSpPr>
            <a:cxnSpLocks/>
          </p:cNvCxnSpPr>
          <p:nvPr/>
        </p:nvCxnSpPr>
        <p:spPr>
          <a:xfrm flipH="1" flipV="1">
            <a:off x="1066140" y="4750130"/>
            <a:ext cx="831436" cy="545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9B74C59C-45A1-DA40-A59F-5AC0A8163F27}"/>
              </a:ext>
            </a:extLst>
          </p:cNvPr>
          <p:cNvCxnSpPr>
            <a:cxnSpLocks/>
          </p:cNvCxnSpPr>
          <p:nvPr/>
        </p:nvCxnSpPr>
        <p:spPr>
          <a:xfrm flipH="1" flipV="1">
            <a:off x="1979879" y="4857539"/>
            <a:ext cx="9401" cy="39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92E5EDF4-74D8-9948-B0A6-4E3AC6BD3482}"/>
              </a:ext>
            </a:extLst>
          </p:cNvPr>
          <p:cNvCxnSpPr>
            <a:cxnSpLocks/>
          </p:cNvCxnSpPr>
          <p:nvPr/>
        </p:nvCxnSpPr>
        <p:spPr>
          <a:xfrm flipV="1">
            <a:off x="2251719" y="4857539"/>
            <a:ext cx="530486" cy="434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6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13E4C68-8070-5A40-8395-C55E6772ED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570247B-AF09-1645-9FE9-140CC77D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Garbage Collector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34A4E80-04D9-B04E-B419-22FC3ACE2389}"/>
              </a:ext>
            </a:extLst>
          </p:cNvPr>
          <p:cNvSpPr txBox="1"/>
          <p:nvPr/>
        </p:nvSpPr>
        <p:spPr>
          <a:xfrm>
            <a:off x="431999" y="1021278"/>
            <a:ext cx="88307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Responsabilidades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Asignación de 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Mantenimiento de referencia de objetos en memoria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Reclamar espacio usado por objetos inalcanzables (garbage)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r>
              <a:rPr lang="es-UY" dirty="0"/>
              <a:t>El heap es dividido en dos generaciones (young y old) basado en heurísticas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La mayoría de los objetos mueren jóvenes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Existen pocas referencias desde objetos viejos a objetos jóvenes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r>
              <a:rPr lang="es-UY" dirty="0"/>
              <a:t>Por esto, se da lo siguiente: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En la Young Generation se generan pequeñas y más frecuentes ejecuciones de GC (minor)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En la Old Generation se generan menos frecuentes ejecuciones más pesadas de GC (full)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r>
              <a:rPr lang="es-UY" dirty="0"/>
              <a:t>Permanent Generation no existe más en Java &gt;= 8, existe algo llamado Metaspace que contiene Class Metadata y no es contiguo al Java Heap como si es la PermGen.</a:t>
            </a:r>
          </a:p>
        </p:txBody>
      </p:sp>
    </p:spTree>
    <p:extLst>
      <p:ext uri="{BB962C8B-B14F-4D97-AF65-F5344CB8AC3E}">
        <p14:creationId xmlns:p14="http://schemas.microsoft.com/office/powerpoint/2010/main" val="3139532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1A1C9-874F-0A46-9F0A-F651415C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Garbage Collector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45BB7F-A687-DA4D-8BC5-C2C95D0E5AC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UY" dirty="0"/>
              <a:t>Tipos de GC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73EB88-F402-554A-A6D2-6D4CF8FC637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7E348D-0F3F-4041-B887-F13A1832F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367999"/>
            <a:ext cx="11036839" cy="49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2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C066D-CF49-E247-8F11-0473E6101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Garbage Collector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05F5DC-6137-F340-8AD2-257057B48C2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UY" dirty="0"/>
              <a:t>Stop the World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A8853-C922-6A49-A020-9DB8E97BFF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5FED4F-363A-2C41-AFE1-C2D51016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26" y="1512000"/>
            <a:ext cx="5719948" cy="43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1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57B40-7982-6349-895C-8AA75DD6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Garbage Collector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3CF30F-0AEE-7E4F-8211-36E57ECC8AF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UY" dirty="0"/>
              <a:t>Tipos de GC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4875BC-4FBF-B441-9120-3577E0613F6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4C2120E-36E3-B74B-89B3-5C301B173B92}"/>
              </a:ext>
            </a:extLst>
          </p:cNvPr>
          <p:cNvSpPr txBox="1"/>
          <p:nvPr/>
        </p:nvSpPr>
        <p:spPr>
          <a:xfrm>
            <a:off x="431800" y="1512000"/>
            <a:ext cx="883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FBA4A9-E5BD-B449-9C8D-E5081A1FDC51}"/>
              </a:ext>
            </a:extLst>
          </p:cNvPr>
          <p:cNvSpPr txBox="1"/>
          <p:nvPr/>
        </p:nvSpPr>
        <p:spPr>
          <a:xfrm>
            <a:off x="420687" y="1368000"/>
            <a:ext cx="113069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Young Generation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Serial (Stop-the-world, single-thread)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ParNew (stop-the-world, multi-thread)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ParallelScavenge (stop-the-world, muti-thread)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r>
              <a:rPr lang="es-UY" dirty="0"/>
              <a:t>Old Generation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SerialOld (stop-the-world, mark-sweep-compact, single-thread)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CMS (low-pause)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ParallelOld (multi-thread)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dirty="0"/>
              <a:t>G1 – Usado para heaps grandes y ofrece relativamente pausas pequeñas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dirty="0"/>
          </a:p>
          <a:p>
            <a:r>
              <a:rPr lang="es-UY" dirty="0"/>
              <a:t>+UseSerialGC: Serial + SerialOld</a:t>
            </a:r>
          </a:p>
          <a:p>
            <a:r>
              <a:rPr lang="es-UY" dirty="0"/>
              <a:t>+UserParNewGC: ParNew + SerialOld</a:t>
            </a:r>
          </a:p>
          <a:p>
            <a:r>
              <a:rPr lang="es-UY" dirty="0"/>
              <a:t>+UseConcMarkSweepGC: ParNew + CMS + SerialOld (CMS usado mayormente, SO usado cuando concurrencia falla)</a:t>
            </a:r>
          </a:p>
          <a:p>
            <a:r>
              <a:rPr lang="es-UY" dirty="0"/>
              <a:t>+UseG1GC: G1</a:t>
            </a:r>
          </a:p>
          <a:p>
            <a:r>
              <a:rPr lang="es-UY" dirty="0"/>
              <a:t>+UseParallelGC: ParallelScavenge + ParallelOld</a:t>
            </a:r>
          </a:p>
          <a:p>
            <a:endParaRPr lang="es-UY" dirty="0"/>
          </a:p>
          <a:p>
            <a:endParaRPr lang="es-UY" dirty="0"/>
          </a:p>
          <a:p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386164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FC9CA-B110-6044-9F60-174E459D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Aceptación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AE710D-56D0-B241-BE5E-7BA9DDA9335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20B9D6-DBBE-E74B-A8CD-1272CEC3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397" y="1746786"/>
            <a:ext cx="5981205" cy="33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22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3D3737C-864D-9949-9D1B-E65BDEB2F7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66" r="4166"/>
          <a:stretch>
            <a:fillRect/>
          </a:stretch>
        </p:blipFill>
        <p:spPr>
          <a:xfrm>
            <a:off x="1" y="0"/>
            <a:ext cx="10655455" cy="685800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161096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81082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OutOfMemory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2320835"/>
            <a:ext cx="4000500" cy="690752"/>
          </a:xfrm>
        </p:spPr>
        <p:txBody>
          <a:bodyPr/>
          <a:lstStyle/>
          <a:p>
            <a:r>
              <a:rPr lang="en-US" dirty="0"/>
              <a:t>Java 8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332546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24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9C47A59-D657-CE41-95B9-B7D7E2CAA1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1E2A9AF-7B27-ED4A-A1AF-F5DD5F40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Herramientas monitoreo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651D5C41-FEBD-9745-A132-A84CD1EA9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44533"/>
              </p:ext>
            </p:extLst>
          </p:nvPr>
        </p:nvGraphicFramePr>
        <p:xfrm>
          <a:off x="432000" y="1110994"/>
          <a:ext cx="8127999" cy="340736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15018091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449563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23875815"/>
                    </a:ext>
                  </a:extLst>
                </a:gridCol>
              </a:tblGrid>
              <a:tr h="1014689"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U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70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b="1" dirty="0"/>
                        <a:t>GCEasy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b="1" dirty="0"/>
                        <a:t>GCPlot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b="1" dirty="0"/>
                        <a:t>Java Mission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22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Herramienta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Puede instalarse offline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Incluida en JDK &gt; 7u40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156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Requiere GC stats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Requiere GC stats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Requiere JFR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24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No requiere instalación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Sencilla instalación vía docker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No requiere instalación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058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Ofrece técnicas de machine learning con costo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UY" dirty="0"/>
                        <a:t>Ofrece un feature de análisis en tiempo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U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746759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6BDF95FF-C0B5-A24F-BDEB-7C2F3F19B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38" y="1271941"/>
            <a:ext cx="1782453" cy="6882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05FDBF-14C1-FF49-A74C-C0DD822B7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393" y="1235001"/>
            <a:ext cx="1667211" cy="76215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D081A0-E3DA-1546-BF91-9223D7D08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34" y="1194121"/>
            <a:ext cx="803034" cy="8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2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DDD4F-0BC3-8444-B2CF-B6A0A561A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GC Stats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A03143-2221-9D45-8DB6-6E6942EA622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UY" dirty="0"/>
              <a:t>Parámetros de la JVM para tener estadísticas de cómo fue la actividad del garbage collector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25E2B1-BE71-E549-9B61-F1ADF14CA8A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4432A66-CEA2-A54D-B031-B279FB3561FB}"/>
              </a:ext>
            </a:extLst>
          </p:cNvPr>
          <p:cNvSpPr txBox="1"/>
          <p:nvPr/>
        </p:nvSpPr>
        <p:spPr>
          <a:xfrm>
            <a:off x="431800" y="1601743"/>
            <a:ext cx="10591334" cy="408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817" b="1" u="sng" dirty="0">
                <a:solidFill>
                  <a:srgbClr val="000000"/>
                </a:solidFill>
                <a:latin typeface="Lato"/>
              </a:rPr>
              <a:t>-XX:+</a:t>
            </a:r>
            <a:r>
              <a:rPr lang="en-US" sz="2817" b="1" u="sng" dirty="0" err="1">
                <a:solidFill>
                  <a:srgbClr val="000000"/>
                </a:solidFill>
                <a:latin typeface="Lato"/>
              </a:rPr>
              <a:t>PrintGCDetails</a:t>
            </a:r>
            <a:r>
              <a:rPr lang="en-US" sz="2817" b="1" u="sng" dirty="0">
                <a:solidFill>
                  <a:srgbClr val="000000"/>
                </a:solidFill>
                <a:latin typeface="Lato"/>
              </a:rPr>
              <a:t> -</a:t>
            </a:r>
            <a:r>
              <a:rPr lang="en-US" sz="2817" b="1" u="sng" dirty="0" err="1">
                <a:solidFill>
                  <a:srgbClr val="000000"/>
                </a:solidFill>
                <a:latin typeface="Lato"/>
              </a:rPr>
              <a:t>Xloggc</a:t>
            </a:r>
            <a:r>
              <a:rPr lang="en-US" sz="2817" b="1" u="sng" dirty="0">
                <a:solidFill>
                  <a:srgbClr val="000000"/>
                </a:solidFill>
                <a:latin typeface="Lato"/>
              </a:rPr>
              <a:t>:&lt;</a:t>
            </a:r>
            <a:r>
              <a:rPr lang="en-US" sz="2817" b="1" u="sng" dirty="0" err="1">
                <a:solidFill>
                  <a:srgbClr val="000000"/>
                </a:solidFill>
                <a:latin typeface="Lato"/>
              </a:rPr>
              <a:t>gc</a:t>
            </a:r>
            <a:r>
              <a:rPr lang="en-US" sz="2817" b="1" u="sng" dirty="0">
                <a:solidFill>
                  <a:srgbClr val="000000"/>
                </a:solidFill>
                <a:latin typeface="Lato"/>
              </a:rPr>
              <a:t>-log-file-path&gt;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D54D98F-45D8-2949-8685-185DC555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31800" y="2579929"/>
            <a:ext cx="10720756" cy="38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59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2AD67C9-5CCB-B64C-B510-21F2AA6187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57C1CCF-BFBC-1E4B-98A2-EBE4DC4C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JFR: JDK Flight Recorder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BE438B-42B2-5248-ABF4-755BC549A860}"/>
              </a:ext>
            </a:extLst>
          </p:cNvPr>
          <p:cNvSpPr txBox="1"/>
          <p:nvPr/>
        </p:nvSpPr>
        <p:spPr>
          <a:xfrm>
            <a:off x="431800" y="3065276"/>
            <a:ext cx="99947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2000" dirty="0"/>
              <a:t>Registra eventos de la JVM para análisis similar a un registro de caja negra de un avión.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2000" dirty="0"/>
              <a:t>El archivo de destino es un archivo binario a diferencia de gc-stats que es una archivo plano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2000" dirty="0"/>
              <a:t>Open source desde 2018, debe usarse con el flag UnlockCommercialFeatures con JDK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UY" sz="2000" dirty="0"/>
              <a:t>Puede usarse con comandos vía jmcd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UY" sz="200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8F2766C0-B181-244B-82E8-3BAE8CCB2427}"/>
              </a:ext>
            </a:extLst>
          </p:cNvPr>
          <p:cNvSpPr txBox="1"/>
          <p:nvPr/>
        </p:nvSpPr>
        <p:spPr>
          <a:xfrm>
            <a:off x="431800" y="1542366"/>
            <a:ext cx="10398387" cy="128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817" b="1" dirty="0">
                <a:solidFill>
                  <a:srgbClr val="000000"/>
                </a:solidFill>
                <a:latin typeface="Lato"/>
              </a:rPr>
              <a:t>-XX:+</a:t>
            </a:r>
            <a:r>
              <a:rPr lang="en-US" sz="2817" b="1" dirty="0" err="1">
                <a:solidFill>
                  <a:srgbClr val="000000"/>
                </a:solidFill>
                <a:latin typeface="Lato"/>
              </a:rPr>
              <a:t>UnlockCommercialFeatures</a:t>
            </a:r>
            <a:r>
              <a:rPr lang="en-US" sz="2817" b="1" dirty="0">
                <a:solidFill>
                  <a:srgbClr val="000000"/>
                </a:solidFill>
                <a:latin typeface="Lato"/>
              </a:rPr>
              <a:t> </a:t>
            </a:r>
          </a:p>
          <a:p>
            <a:pPr>
              <a:lnSpc>
                <a:spcPts val="3380"/>
              </a:lnSpc>
            </a:pPr>
            <a:r>
              <a:rPr lang="en-US" sz="2817" b="1" dirty="0">
                <a:solidFill>
                  <a:srgbClr val="000000"/>
                </a:solidFill>
                <a:latin typeface="Lato"/>
              </a:rPr>
              <a:t>-XX:+</a:t>
            </a:r>
            <a:r>
              <a:rPr lang="en-US" sz="2817" b="1" dirty="0" err="1">
                <a:solidFill>
                  <a:srgbClr val="000000"/>
                </a:solidFill>
                <a:latin typeface="Lato"/>
              </a:rPr>
              <a:t>FlightRecorder</a:t>
            </a:r>
            <a:r>
              <a:rPr lang="en-US" sz="2817" b="1" dirty="0">
                <a:solidFill>
                  <a:srgbClr val="000000"/>
                </a:solidFill>
                <a:latin typeface="Lato"/>
              </a:rPr>
              <a:t> </a:t>
            </a:r>
          </a:p>
          <a:p>
            <a:pPr>
              <a:lnSpc>
                <a:spcPts val="3380"/>
              </a:lnSpc>
            </a:pPr>
            <a:r>
              <a:rPr lang="en-US" sz="2817" b="1" dirty="0">
                <a:solidFill>
                  <a:srgbClr val="000000"/>
                </a:solidFill>
                <a:latin typeface="Lato"/>
              </a:rPr>
              <a:t>-</a:t>
            </a:r>
            <a:r>
              <a:rPr lang="en-US" sz="2817" b="1" dirty="0" err="1">
                <a:solidFill>
                  <a:srgbClr val="000000"/>
                </a:solidFill>
                <a:latin typeface="Lato"/>
              </a:rPr>
              <a:t>XX:StartFlightRecording</a:t>
            </a:r>
            <a:r>
              <a:rPr lang="en-US" sz="2817" b="1" dirty="0">
                <a:solidFill>
                  <a:srgbClr val="000000"/>
                </a:solidFill>
                <a:latin typeface="Lato"/>
              </a:rPr>
              <a:t>=duration=200s,filename=</a:t>
            </a:r>
            <a:r>
              <a:rPr lang="en-US" sz="2817" b="1" dirty="0" err="1">
                <a:solidFill>
                  <a:srgbClr val="000000"/>
                </a:solidFill>
                <a:latin typeface="Lato"/>
              </a:rPr>
              <a:t>flight.jfr</a:t>
            </a:r>
            <a:endParaRPr lang="en-US" sz="2817" b="1" dirty="0">
              <a:solidFill>
                <a:srgbClr val="000000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6941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49262-A926-A64E-AC34-ED65DF40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Dumps de memoria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2AC943-BD08-3C43-888E-48A570FDD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UY" dirty="0"/>
              <a:t>Análisis post-mortem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A7A11E-1B2F-F64A-BBA3-534FA5E226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2986CE3-CF9C-7A4B-A8A3-030F1E617268}"/>
              </a:ext>
            </a:extLst>
          </p:cNvPr>
          <p:cNvSpPr txBox="1"/>
          <p:nvPr/>
        </p:nvSpPr>
        <p:spPr>
          <a:xfrm>
            <a:off x="431800" y="1542366"/>
            <a:ext cx="10244117" cy="408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s-UY" sz="2400" b="1" dirty="0"/>
              <a:t>-XX:+HeapDumpOnOutOfMemoryError -XX:HeapDumpPath=&lt;file-or-dir-path&gt;</a:t>
            </a:r>
            <a:endParaRPr lang="en-US" sz="3600" b="1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377E7D-CA44-124B-A2F4-8BB769C407E5}"/>
              </a:ext>
            </a:extLst>
          </p:cNvPr>
          <p:cNvSpPr txBox="1"/>
          <p:nvPr/>
        </p:nvSpPr>
        <p:spPr>
          <a:xfrm>
            <a:off x="431799" y="2078182"/>
            <a:ext cx="979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Se deben utilizar herramientas como VisualVM para analizar el resultado.</a:t>
            </a:r>
          </a:p>
          <a:p>
            <a:r>
              <a:rPr lang="es-UY" dirty="0"/>
              <a:t>El archivo resultante ocupará el mismo tamaño que el heap.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BB39F59-3391-8345-92B1-74835EB0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23" y="2724513"/>
            <a:ext cx="4940300" cy="3175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2D346D-E40E-8D45-9888-9934E11E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" y="3164801"/>
            <a:ext cx="10121900" cy="20193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4387D26-849A-784F-B871-C4711C91A8D5}"/>
              </a:ext>
            </a:extLst>
          </p:cNvPr>
          <p:cNvSpPr txBox="1"/>
          <p:nvPr/>
        </p:nvSpPr>
        <p:spPr>
          <a:xfrm>
            <a:off x="431798" y="5315634"/>
            <a:ext cx="979285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Existen otras alternativas de extraer un dump en tiempo de ejecución, por ejemplo, con jmap (incluido en el JDK):</a:t>
            </a:r>
          </a:p>
          <a:p>
            <a:endParaRPr lang="es-UY" dirty="0"/>
          </a:p>
          <a:p>
            <a:r>
              <a:rPr lang="es-UY" sz="2400" b="1" dirty="0"/>
              <a:t>jmap -dump:live,format=b,file=&lt;file&gt; &lt;PID&gt;</a:t>
            </a:r>
          </a:p>
        </p:txBody>
      </p:sp>
    </p:spTree>
    <p:extLst>
      <p:ext uri="{BB962C8B-B14F-4D97-AF65-F5344CB8AC3E}">
        <p14:creationId xmlns:p14="http://schemas.microsoft.com/office/powerpoint/2010/main" val="1946451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F2D744F-8BAC-6B42-B822-B5B1BA001C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2CEE8F6-3D55-0F48-8DB3-C1C9651C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Conclusión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E9153F14-7E9D-5049-BF2F-F6817D0D75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736340"/>
              </p:ext>
            </p:extLst>
          </p:nvPr>
        </p:nvGraphicFramePr>
        <p:xfrm>
          <a:off x="6096000" y="2855700"/>
          <a:ext cx="4484384" cy="3421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96B6801-3CC7-864E-95B2-80B818145EB0}"/>
              </a:ext>
            </a:extLst>
          </p:cNvPr>
          <p:cNvSpPr txBox="1"/>
          <p:nvPr/>
        </p:nvSpPr>
        <p:spPr>
          <a:xfrm>
            <a:off x="432000" y="950026"/>
            <a:ext cx="837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Monitorear es la base de cualquier análisis y eventualmente de cualquier desarrollo o mejora a los sistemas.</a:t>
            </a:r>
          </a:p>
          <a:p>
            <a:endParaRPr lang="es-UY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90766E-9F40-3943-B7D6-C37470CE05A2}"/>
              </a:ext>
            </a:extLst>
          </p:cNvPr>
          <p:cNvSpPr txBox="1"/>
          <p:nvPr/>
        </p:nvSpPr>
        <p:spPr>
          <a:xfrm>
            <a:off x="432000" y="1682383"/>
            <a:ext cx="837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A nivel de Manejo de memoria en Java no hay una solución única ya que cada solución es diferente y requiere un tuning de GC. Más información disponible en </a:t>
            </a:r>
            <a:r>
              <a:rPr lang="es-UY" dirty="0">
                <a:hlinkClick r:id="rId7"/>
              </a:rPr>
              <a:t>https://docs.oracle.com/javase/8/docs/technotes/guides/vm/gctuning/index.html</a:t>
            </a:r>
            <a:endParaRPr lang="es-UY" dirty="0"/>
          </a:p>
          <a:p>
            <a:endParaRPr lang="es-UY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23A7E2-0C60-054C-B17B-0AC956395767}"/>
              </a:ext>
            </a:extLst>
          </p:cNvPr>
          <p:cNvSpPr txBox="1"/>
          <p:nvPr/>
        </p:nvSpPr>
        <p:spPr>
          <a:xfrm>
            <a:off x="431999" y="2855700"/>
            <a:ext cx="6372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Y" dirty="0"/>
              <a:t>Lectura recomendada SRE Book (Google): </a:t>
            </a:r>
          </a:p>
          <a:p>
            <a:r>
              <a:rPr lang="es-UY" dirty="0">
                <a:hlinkClick r:id="rId8"/>
              </a:rPr>
              <a:t>https://landing.google.com/sre/sre-book/toc/index.html</a:t>
            </a:r>
            <a:endParaRPr lang="es-UY" dirty="0"/>
          </a:p>
        </p:txBody>
      </p:sp>
    </p:spTree>
    <p:extLst>
      <p:ext uri="{BB962C8B-B14F-4D97-AF65-F5344CB8AC3E}">
        <p14:creationId xmlns:p14="http://schemas.microsoft.com/office/powerpoint/2010/main" val="139955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FEFB5605-3307-5343-A7A5-8909597572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47" r="1447"/>
          <a:stretch>
            <a:fillRect/>
          </a:stretch>
        </p:blipFill>
        <p:spPr/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Pablo Gus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12" y="4266377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4849" y="4236535"/>
            <a:ext cx="3521514" cy="288000"/>
          </a:xfrm>
        </p:spPr>
        <p:txBody>
          <a:bodyPr/>
          <a:lstStyle/>
          <a:p>
            <a:r>
              <a:rPr lang="en-US" dirty="0" err="1"/>
              <a:t>pablogus@gmail.com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B5043D-70F8-AF48-9A6B-F5648E11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Frustración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48A975-CF8E-1A4C-8747-08722C99ECB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364E44F-1BAC-E74F-BB5E-2F0816726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774" y="1421080"/>
            <a:ext cx="5354452" cy="40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7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BE254-912D-7445-84F1-AFF0FDF2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Expertos…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207142-6143-9043-BF21-A2A528E4455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407FCD8-11B1-BA44-B2A2-EE1FBE72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47" y="1199467"/>
            <a:ext cx="10189028" cy="47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1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418373"/>
            <a:ext cx="8687356" cy="6439627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dirty="0" err="1"/>
              <a:t>Conceptos</a:t>
            </a:r>
            <a:r>
              <a:rPr lang="en-US" dirty="0"/>
              <a:t> SRE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Site Reliability Engineering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9E34393-4A4F-3F45-89D1-93F588C74A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52D6DA5-2096-0149-985E-64BD4BAA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SRE Pyramid of Needs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BD3EF18-D0B9-4349-BEC2-75136B24F5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566083"/>
              </p:ext>
            </p:extLst>
          </p:nvPr>
        </p:nvGraphicFramePr>
        <p:xfrm>
          <a:off x="432000" y="876725"/>
          <a:ext cx="8204530" cy="554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175B728-ACF3-0249-91C4-4F3262E478C2}"/>
              </a:ext>
            </a:extLst>
          </p:cNvPr>
          <p:cNvCxnSpPr/>
          <p:nvPr/>
        </p:nvCxnSpPr>
        <p:spPr>
          <a:xfrm flipH="1" flipV="1">
            <a:off x="5545777" y="1816925"/>
            <a:ext cx="3253839" cy="432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C122242D-CCEC-B445-9756-D80FC060F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9105" y="2711463"/>
            <a:ext cx="2609150" cy="34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7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monitoreo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Comparación</a:t>
            </a:r>
            <a:r>
              <a:rPr lang="en-US" dirty="0"/>
              <a:t> de </a:t>
            </a: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monitoreo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862568"/>
              </p:ext>
            </p:extLst>
          </p:nvPr>
        </p:nvGraphicFramePr>
        <p:xfrm>
          <a:off x="431801" y="1614845"/>
          <a:ext cx="10837882" cy="4212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418941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5418941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Black Box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solidFill>
                            <a:schemeClr val="bg1"/>
                          </a:solidFill>
                          <a:latin typeface="+mj-lt"/>
                        </a:rPr>
                        <a:t>White Box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Orientado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síntomas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(symptom-oriented)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Orientado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causas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(cause-oriented)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Sólo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útil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para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problemas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activos</a:t>
                      </a:r>
                      <a:endParaRPr lang="en-ZA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Efectivo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para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inminentes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problemas</a:t>
                      </a:r>
                      <a:endParaRPr lang="en-ZA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ayuda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predecir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problemas</a:t>
                      </a:r>
                      <a:endParaRPr lang="en-ZA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Puede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ayudar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predecir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situaciones</a:t>
                      </a:r>
                      <a:endParaRPr lang="en-ZA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Perfecto para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análisis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post-mortem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 es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útil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para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análisis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post-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incidente</a:t>
                      </a:r>
                      <a:endParaRPr lang="en-ZA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Generalmente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se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utilizan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técnicas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de pull monitoring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Técnicas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de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correlación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de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eventos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y push monitoring son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utilizadas</a:t>
                      </a:r>
                      <a:r>
                        <a:rPr lang="en-ZA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mayoritariamente</a:t>
                      </a:r>
                      <a:endParaRPr lang="en-ZA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0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B7BC247-7237-704A-BC2E-51149A53FA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3A336A-D373-DA44-8717-EF2C2F18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Push monitoring | Pull monitoring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5C5416-5CC9-9141-BE16-764FEEBC9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856180"/>
            <a:ext cx="4177125" cy="29058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67E28AB-9AEB-3E42-AF64-38DCEB33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474" y="1437319"/>
            <a:ext cx="4311403" cy="39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FEDB5-E426-1E47-A2F4-CD90ECD3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Síntomas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2A0CB63-F4E2-B843-A5B7-D3A30B72498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933D0A-B231-2542-9E50-148180FE5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ts val="3634"/>
              </a:lnSpc>
            </a:pPr>
            <a:r>
              <a:rPr lang="en-US" spc="42" dirty="0">
                <a:solidFill>
                  <a:srgbClr val="000000"/>
                </a:solidFill>
                <a:latin typeface="Lato"/>
              </a:rPr>
              <a:t>Un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síntoma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indica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,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como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en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salud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, un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estado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de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situación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.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En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sistemas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responde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a la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pregunta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de ¿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Qué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se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rompió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?</a:t>
            </a:r>
          </a:p>
          <a:p>
            <a:pPr>
              <a:lnSpc>
                <a:spcPts val="3634"/>
              </a:lnSpc>
            </a:pPr>
            <a:r>
              <a:rPr lang="en-US" b="1" spc="42" dirty="0" err="1">
                <a:solidFill>
                  <a:srgbClr val="000000"/>
                </a:solidFill>
                <a:latin typeface="Lato"/>
              </a:rPr>
              <a:t>Ejemplos</a:t>
            </a:r>
            <a:endParaRPr lang="en-US" b="1" spc="42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3634"/>
              </a:lnSpc>
            </a:pPr>
            <a:r>
              <a:rPr lang="en-US" spc="42" dirty="0" err="1">
                <a:solidFill>
                  <a:srgbClr val="000000"/>
                </a:solidFill>
                <a:latin typeface="Lato"/>
              </a:rPr>
              <a:t>Respuestas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HTTP 500</a:t>
            </a:r>
          </a:p>
          <a:p>
            <a:pPr>
              <a:lnSpc>
                <a:spcPts val="3634"/>
              </a:lnSpc>
            </a:pPr>
            <a:r>
              <a:rPr lang="en-US" spc="42" dirty="0" err="1">
                <a:solidFill>
                  <a:srgbClr val="000000"/>
                </a:solidFill>
                <a:latin typeface="Lato"/>
              </a:rPr>
              <a:t>Lentitud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en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las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respuestas</a:t>
            </a:r>
            <a:endParaRPr lang="en-US" spc="42" dirty="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3634"/>
              </a:lnSpc>
            </a:pPr>
            <a:r>
              <a:rPr lang="en-US" spc="42" dirty="0" err="1">
                <a:solidFill>
                  <a:srgbClr val="000000"/>
                </a:solidFill>
                <a:latin typeface="Lato"/>
              </a:rPr>
              <a:t>Excepciones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en</a:t>
            </a:r>
            <a:r>
              <a:rPr lang="en-US" spc="42" dirty="0">
                <a:solidFill>
                  <a:srgbClr val="000000"/>
                </a:solidFill>
                <a:latin typeface="Lato"/>
              </a:rPr>
              <a:t> log de </a:t>
            </a:r>
            <a:r>
              <a:rPr lang="en-US" spc="42" dirty="0" err="1">
                <a:solidFill>
                  <a:srgbClr val="000000"/>
                </a:solidFill>
                <a:latin typeface="Lato"/>
              </a:rPr>
              <a:t>servidor</a:t>
            </a:r>
            <a:endParaRPr lang="en-US" spc="42" dirty="0">
              <a:solidFill>
                <a:srgbClr val="000000"/>
              </a:solidFill>
              <a:latin typeface="Lato"/>
            </a:endParaRPr>
          </a:p>
          <a:p>
            <a:endParaRPr lang="es-UY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27E638-67BF-8E42-A095-EDEAA1EE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426" y="2506024"/>
            <a:ext cx="5638553" cy="30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646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0</TotalTime>
  <Words>919</Words>
  <Application>Microsoft Office PowerPoint</Application>
  <PresentationFormat>Panorámica</PresentationFormat>
  <Paragraphs>167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Corbel</vt:lpstr>
      <vt:lpstr>Lato</vt:lpstr>
      <vt:lpstr>Lato Heavy</vt:lpstr>
      <vt:lpstr>Times New Roman</vt:lpstr>
      <vt:lpstr>Tema de Office</vt:lpstr>
      <vt:lpstr>Application Monitoring</vt:lpstr>
      <vt:lpstr>Aceptación</vt:lpstr>
      <vt:lpstr>Frustración</vt:lpstr>
      <vt:lpstr>Expertos…</vt:lpstr>
      <vt:lpstr>Conceptos SRE</vt:lpstr>
      <vt:lpstr>SRE Pyramid of Needs</vt:lpstr>
      <vt:lpstr>Tipos de monitoreo</vt:lpstr>
      <vt:lpstr>Push monitoring | Pull monitoring</vt:lpstr>
      <vt:lpstr>Síntomas</vt:lpstr>
      <vt:lpstr>Causa</vt:lpstr>
      <vt:lpstr>4 golden signals</vt:lpstr>
      <vt:lpstr>Demo Monitoreo</vt:lpstr>
      <vt:lpstr>Arquitectura</vt:lpstr>
      <vt:lpstr>Manejo de memoria en Java</vt:lpstr>
      <vt:lpstr>Espacio de memoria</vt:lpstr>
      <vt:lpstr>Garbage Collector</vt:lpstr>
      <vt:lpstr>Garbage Collector</vt:lpstr>
      <vt:lpstr>Garbage Collector</vt:lpstr>
      <vt:lpstr>Garbage Collector</vt:lpstr>
      <vt:lpstr>Demo OutOfMemory</vt:lpstr>
      <vt:lpstr>Herramientas monitoreo</vt:lpstr>
      <vt:lpstr>GC Stats</vt:lpstr>
      <vt:lpstr>JFR: JDK Flight Recorder</vt:lpstr>
      <vt:lpstr>Dumps de memoria</vt:lpstr>
      <vt:lpstr>Conclusión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2019-09-01T12:33:40Z</dcterms:created>
  <dcterms:modified xsi:type="dcterms:W3CDTF">2019-09-03T15:13:59Z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